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5" r:id="rId18"/>
    <p:sldId id="274" r:id="rId19"/>
    <p:sldId id="273" r:id="rId20"/>
    <p:sldId id="276" r:id="rId21"/>
    <p:sldId id="277" r:id="rId22"/>
    <p:sldId id="281" r:id="rId23"/>
    <p:sldId id="282" r:id="rId24"/>
    <p:sldId id="283" r:id="rId25"/>
    <p:sldId id="284" r:id="rId26"/>
    <p:sldId id="278" r:id="rId27"/>
    <p:sldId id="280" r:id="rId28"/>
    <p:sldId id="279" r:id="rId29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69BADF-7555-23A4-54A3-289D93002F29}" v="1" dt="2018-09-10T01:01:14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yson Barnes" userId="S::abarnes2@acsd1.org::b8a581c3-927c-4623-bba1-48352b59f87f" providerId="AD" clId="Web-{3369BADF-7555-23A4-54A3-289D93002F29}"/>
    <pc:docChg chg="addSld delSld modSld sldOrd">
      <pc:chgData name="Alyson Barnes" userId="S::abarnes2@acsd1.org::b8a581c3-927c-4623-bba1-48352b59f87f" providerId="AD" clId="Web-{3369BADF-7555-23A4-54A3-289D93002F29}" dt="2018-09-10T01:01:14.612" v="504" actId="688"/>
      <pc:docMkLst>
        <pc:docMk/>
      </pc:docMkLst>
      <pc:sldChg chg="modSp new">
        <pc:chgData name="Alyson Barnes" userId="S::abarnes2@acsd1.org::b8a581c3-927c-4623-bba1-48352b59f87f" providerId="AD" clId="Web-{3369BADF-7555-23A4-54A3-289D93002F29}" dt="2018-09-10T00:38:24.641" v="28" actId="20577"/>
        <pc:sldMkLst>
          <pc:docMk/>
          <pc:sldMk cId="1213711919" sldId="277"/>
        </pc:sldMkLst>
        <pc:spChg chg="mod">
          <ac:chgData name="Alyson Barnes" userId="S::abarnes2@acsd1.org::b8a581c3-927c-4623-bba1-48352b59f87f" providerId="AD" clId="Web-{3369BADF-7555-23A4-54A3-289D93002F29}" dt="2018-09-10T00:38:11.047" v="11" actId="20577"/>
          <ac:spMkLst>
            <pc:docMk/>
            <pc:sldMk cId="1213711919" sldId="277"/>
            <ac:spMk id="2" creationId="{DC9EDB04-5399-42C9-BB08-DC5C509AD902}"/>
          </ac:spMkLst>
        </pc:spChg>
        <pc:spChg chg="mod">
          <ac:chgData name="Alyson Barnes" userId="S::abarnes2@acsd1.org::b8a581c3-927c-4623-bba1-48352b59f87f" providerId="AD" clId="Web-{3369BADF-7555-23A4-54A3-289D93002F29}" dt="2018-09-10T00:38:24.641" v="28" actId="20577"/>
          <ac:spMkLst>
            <pc:docMk/>
            <pc:sldMk cId="1213711919" sldId="277"/>
            <ac:spMk id="3" creationId="{BFD83976-79CD-4FBA-8787-962B83BC586D}"/>
          </ac:spMkLst>
        </pc:spChg>
      </pc:sldChg>
      <pc:sldChg chg="addSp delSp modSp new mod setBg modClrScheme addAnim modAnim chgLayout">
        <pc:chgData name="Alyson Barnes" userId="S::abarnes2@acsd1.org::b8a581c3-927c-4623-bba1-48352b59f87f" providerId="AD" clId="Web-{3369BADF-7555-23A4-54A3-289D93002F29}" dt="2018-09-10T00:49:06.052" v="191"/>
        <pc:sldMkLst>
          <pc:docMk/>
          <pc:sldMk cId="3690482188" sldId="278"/>
        </pc:sldMkLst>
        <pc:spChg chg="mod ord">
          <ac:chgData name="Alyson Barnes" userId="S::abarnes2@acsd1.org::b8a581c3-927c-4623-bba1-48352b59f87f" providerId="AD" clId="Web-{3369BADF-7555-23A4-54A3-289D93002F29}" dt="2018-09-10T00:42:20.633" v="122"/>
          <ac:spMkLst>
            <pc:docMk/>
            <pc:sldMk cId="3690482188" sldId="278"/>
            <ac:spMk id="2" creationId="{C2A9C87B-4249-4AC2-890B-51AB4AF39EFA}"/>
          </ac:spMkLst>
        </pc:spChg>
        <pc:spChg chg="mod ord">
          <ac:chgData name="Alyson Barnes" userId="S::abarnes2@acsd1.org::b8a581c3-927c-4623-bba1-48352b59f87f" providerId="AD" clId="Web-{3369BADF-7555-23A4-54A3-289D93002F29}" dt="2018-09-10T00:48:59.865" v="188" actId="20577"/>
          <ac:spMkLst>
            <pc:docMk/>
            <pc:sldMk cId="3690482188" sldId="278"/>
            <ac:spMk id="3" creationId="{98C098E1-8CF0-4623-913B-F12C6C9BDF2F}"/>
          </ac:spMkLst>
        </pc:spChg>
        <pc:spChg chg="add del mod ord">
          <ac:chgData name="Alyson Barnes" userId="S::abarnes2@acsd1.org::b8a581c3-927c-4623-bba1-48352b59f87f" providerId="AD" clId="Web-{3369BADF-7555-23A4-54A3-289D93002F29}" dt="2018-09-10T00:41:01.865" v="101"/>
          <ac:spMkLst>
            <pc:docMk/>
            <pc:sldMk cId="3690482188" sldId="278"/>
            <ac:spMk id="4" creationId="{0F8E4B86-617E-4BC5-B2C8-314EC794E557}"/>
          </ac:spMkLst>
        </pc:spChg>
        <pc:spChg chg="add del">
          <ac:chgData name="Alyson Barnes" userId="S::abarnes2@acsd1.org::b8a581c3-927c-4623-bba1-48352b59f87f" providerId="AD" clId="Web-{3369BADF-7555-23A4-54A3-289D93002F29}" dt="2018-09-10T00:42:20.633" v="122"/>
          <ac:spMkLst>
            <pc:docMk/>
            <pc:sldMk cId="3690482188" sldId="278"/>
            <ac:spMk id="38" creationId="{DE91395A-2D18-4AF6-A0AC-AAA7189FED11}"/>
          </ac:spMkLst>
        </pc:spChg>
        <pc:spChg chg="add del">
          <ac:chgData name="Alyson Barnes" userId="S::abarnes2@acsd1.org::b8a581c3-927c-4623-bba1-48352b59f87f" providerId="AD" clId="Web-{3369BADF-7555-23A4-54A3-289D93002F29}" dt="2018-09-10T00:42:20.633" v="122"/>
          <ac:spMkLst>
            <pc:docMk/>
            <pc:sldMk cId="3690482188" sldId="278"/>
            <ac:spMk id="40" creationId="{A57352BE-A213-4040-BE8E-D4A925AD9DF8}"/>
          </ac:spMkLst>
        </pc:spChg>
        <pc:spChg chg="add">
          <ac:chgData name="Alyson Barnes" userId="S::abarnes2@acsd1.org::b8a581c3-927c-4623-bba1-48352b59f87f" providerId="AD" clId="Web-{3369BADF-7555-23A4-54A3-289D93002F29}" dt="2018-09-10T00:42:20.633" v="122"/>
          <ac:spMkLst>
            <pc:docMk/>
            <pc:sldMk cId="3690482188" sldId="278"/>
            <ac:spMk id="73" creationId="{1996130F-9AB5-4DE9-8574-3AF891C5C172}"/>
          </ac:spMkLst>
        </pc:spChg>
        <pc:spChg chg="add">
          <ac:chgData name="Alyson Barnes" userId="S::abarnes2@acsd1.org::b8a581c3-927c-4623-bba1-48352b59f87f" providerId="AD" clId="Web-{3369BADF-7555-23A4-54A3-289D93002F29}" dt="2018-09-10T00:42:20.633" v="122"/>
          <ac:spMkLst>
            <pc:docMk/>
            <pc:sldMk cId="3690482188" sldId="278"/>
            <ac:spMk id="75" creationId="{7326F4E6-9131-42DA-97B2-0BA8D1E258AD}"/>
          </ac:spMkLst>
        </pc:spChg>
        <pc:spChg chg="add">
          <ac:chgData name="Alyson Barnes" userId="S::abarnes2@acsd1.org::b8a581c3-927c-4623-bba1-48352b59f87f" providerId="AD" clId="Web-{3369BADF-7555-23A4-54A3-289D93002F29}" dt="2018-09-10T00:42:20.633" v="122"/>
          <ac:spMkLst>
            <pc:docMk/>
            <pc:sldMk cId="3690482188" sldId="278"/>
            <ac:spMk id="77" creationId="{2F3ECD7F-BF61-4CB1-AA15-464BB771E778}"/>
          </ac:spMkLst>
        </pc:spChg>
        <pc:spChg chg="add">
          <ac:chgData name="Alyson Barnes" userId="S::abarnes2@acsd1.org::b8a581c3-927c-4623-bba1-48352b59f87f" providerId="AD" clId="Web-{3369BADF-7555-23A4-54A3-289D93002F29}" dt="2018-09-10T00:42:20.633" v="122"/>
          <ac:spMkLst>
            <pc:docMk/>
            <pc:sldMk cId="3690482188" sldId="278"/>
            <ac:spMk id="79" creationId="{966F1B29-3A08-4DB7-9F92-4C09B3BCFF14}"/>
          </ac:spMkLst>
        </pc:spChg>
        <pc:spChg chg="add">
          <ac:chgData name="Alyson Barnes" userId="S::abarnes2@acsd1.org::b8a581c3-927c-4623-bba1-48352b59f87f" providerId="AD" clId="Web-{3369BADF-7555-23A4-54A3-289D93002F29}" dt="2018-09-10T00:42:20.633" v="122"/>
          <ac:spMkLst>
            <pc:docMk/>
            <pc:sldMk cId="3690482188" sldId="278"/>
            <ac:spMk id="81" creationId="{44A5AAD1-9616-4E1C-B3AC-E5497A6A3C2A}"/>
          </ac:spMkLst>
        </pc:spChg>
        <pc:grpChg chg="add del">
          <ac:chgData name="Alyson Barnes" userId="S::abarnes2@acsd1.org::b8a581c3-927c-4623-bba1-48352b59f87f" providerId="AD" clId="Web-{3369BADF-7555-23A4-54A3-289D93002F29}" dt="2018-09-10T00:42:20.633" v="122"/>
          <ac:grpSpMkLst>
            <pc:docMk/>
            <pc:sldMk cId="3690482188" sldId="278"/>
            <ac:grpSpMk id="10" creationId="{7398C59F-5A18-487B-91D6-B955AACF2E50}"/>
          </ac:grpSpMkLst>
        </pc:grpChg>
        <pc:grpChg chg="add del">
          <ac:chgData name="Alyson Barnes" userId="S::abarnes2@acsd1.org::b8a581c3-927c-4623-bba1-48352b59f87f" providerId="AD" clId="Web-{3369BADF-7555-23A4-54A3-289D93002F29}" dt="2018-09-10T00:42:20.633" v="122"/>
          <ac:grpSpMkLst>
            <pc:docMk/>
            <pc:sldMk cId="3690482188" sldId="278"/>
            <ac:grpSpMk id="24" creationId="{520234FB-542E-4550-9C2F-1B56FD41A1CA}"/>
          </ac:grpSpMkLst>
        </pc:grpChg>
        <pc:grpChg chg="add">
          <ac:chgData name="Alyson Barnes" userId="S::abarnes2@acsd1.org::b8a581c3-927c-4623-bba1-48352b59f87f" providerId="AD" clId="Web-{3369BADF-7555-23A4-54A3-289D93002F29}" dt="2018-09-10T00:42:20.633" v="122"/>
          <ac:grpSpMkLst>
            <pc:docMk/>
            <pc:sldMk cId="3690482188" sldId="278"/>
            <ac:grpSpMk id="45" creationId="{166BF9EE-F7AC-4FA5-AC7E-001B3A642F75}"/>
          </ac:grpSpMkLst>
        </pc:grpChg>
        <pc:grpChg chg="add">
          <ac:chgData name="Alyson Barnes" userId="S::abarnes2@acsd1.org::b8a581c3-927c-4623-bba1-48352b59f87f" providerId="AD" clId="Web-{3369BADF-7555-23A4-54A3-289D93002F29}" dt="2018-09-10T00:42:20.633" v="122"/>
          <ac:grpSpMkLst>
            <pc:docMk/>
            <pc:sldMk cId="3690482188" sldId="278"/>
            <ac:grpSpMk id="59" creationId="{E312DBA5-56D8-42B2-BA94-28168C2A6703}"/>
          </ac:grpSpMkLst>
        </pc:grpChg>
        <pc:picChg chg="add mod ord">
          <ac:chgData name="Alyson Barnes" userId="S::abarnes2@acsd1.org::b8a581c3-927c-4623-bba1-48352b59f87f" providerId="AD" clId="Web-{3369BADF-7555-23A4-54A3-289D93002F29}" dt="2018-09-10T00:42:20.633" v="122"/>
          <ac:picMkLst>
            <pc:docMk/>
            <pc:sldMk cId="3690482188" sldId="278"/>
            <ac:picMk id="5" creationId="{676AAF59-078A-46AE-99D4-6249A79D0910}"/>
          </ac:picMkLst>
        </pc:picChg>
      </pc:sldChg>
      <pc:sldChg chg="addSp delSp modSp new mod setBg">
        <pc:chgData name="Alyson Barnes" userId="S::abarnes2@acsd1.org::b8a581c3-927c-4623-bba1-48352b59f87f" providerId="AD" clId="Web-{3369BADF-7555-23A4-54A3-289D93002F29}" dt="2018-09-10T00:51:59.402" v="302" actId="20577"/>
        <pc:sldMkLst>
          <pc:docMk/>
          <pc:sldMk cId="1248820805" sldId="279"/>
        </pc:sldMkLst>
        <pc:spChg chg="mod">
          <ac:chgData name="Alyson Barnes" userId="S::abarnes2@acsd1.org::b8a581c3-927c-4623-bba1-48352b59f87f" providerId="AD" clId="Web-{3369BADF-7555-23A4-54A3-289D93002F29}" dt="2018-09-10T00:50:09.508" v="213"/>
          <ac:spMkLst>
            <pc:docMk/>
            <pc:sldMk cId="1248820805" sldId="279"/>
            <ac:spMk id="2" creationId="{9D02F6CC-19FD-4F6D-AA5F-88ABBC21FDC4}"/>
          </ac:spMkLst>
        </pc:spChg>
        <pc:spChg chg="del mod">
          <ac:chgData name="Alyson Barnes" userId="S::abarnes2@acsd1.org::b8a581c3-927c-4623-bba1-48352b59f87f" providerId="AD" clId="Web-{3369BADF-7555-23A4-54A3-289D93002F29}" dt="2018-09-10T00:50:01.726" v="211"/>
          <ac:spMkLst>
            <pc:docMk/>
            <pc:sldMk cId="1248820805" sldId="279"/>
            <ac:spMk id="3" creationId="{D8163B24-CBF2-45A2-99C1-DF654DA634A9}"/>
          </ac:spMkLst>
        </pc:spChg>
        <pc:spChg chg="add mod">
          <ac:chgData name="Alyson Barnes" userId="S::abarnes2@acsd1.org::b8a581c3-927c-4623-bba1-48352b59f87f" providerId="AD" clId="Web-{3369BADF-7555-23A4-54A3-289D93002F29}" dt="2018-09-10T00:51:59.402" v="302" actId="20577"/>
          <ac:spMkLst>
            <pc:docMk/>
            <pc:sldMk cId="1248820805" sldId="279"/>
            <ac:spMk id="9" creationId="{44659227-4A2D-43E5-8F66-B59E6BDF4FBB}"/>
          </ac:spMkLst>
        </pc:spChg>
        <pc:spChg chg="add">
          <ac:chgData name="Alyson Barnes" userId="S::abarnes2@acsd1.org::b8a581c3-927c-4623-bba1-48352b59f87f" providerId="AD" clId="Web-{3369BADF-7555-23A4-54A3-289D93002F29}" dt="2018-09-10T00:50:09.508" v="213"/>
          <ac:spMkLst>
            <pc:docMk/>
            <pc:sldMk cId="1248820805" sldId="279"/>
            <ac:spMk id="12" creationId="{3F4C104D-5F30-4811-9376-566B26E4719A}"/>
          </ac:spMkLst>
        </pc:spChg>
        <pc:spChg chg="add">
          <ac:chgData name="Alyson Barnes" userId="S::abarnes2@acsd1.org::b8a581c3-927c-4623-bba1-48352b59f87f" providerId="AD" clId="Web-{3369BADF-7555-23A4-54A3-289D93002F29}" dt="2018-09-10T00:50:09.508" v="213"/>
          <ac:spMkLst>
            <pc:docMk/>
            <pc:sldMk cId="1248820805" sldId="279"/>
            <ac:spMk id="14" creationId="{0815E34B-5D02-4E01-A936-E8E1C0AB6F12}"/>
          </ac:spMkLst>
        </pc:spChg>
        <pc:spChg chg="add">
          <ac:chgData name="Alyson Barnes" userId="S::abarnes2@acsd1.org::b8a581c3-927c-4623-bba1-48352b59f87f" providerId="AD" clId="Web-{3369BADF-7555-23A4-54A3-289D93002F29}" dt="2018-09-10T00:50:09.508" v="213"/>
          <ac:spMkLst>
            <pc:docMk/>
            <pc:sldMk cId="1248820805" sldId="279"/>
            <ac:spMk id="16" creationId="{7DE3414B-B032-4710-A468-D3285E38C5FF}"/>
          </ac:spMkLst>
        </pc:spChg>
        <pc:picChg chg="add del mod ord replId">
          <ac:chgData name="Alyson Barnes" userId="S::abarnes2@acsd1.org::b8a581c3-927c-4623-bba1-48352b59f87f" providerId="AD" clId="Web-{3369BADF-7555-23A4-54A3-289D93002F29}" dt="2018-09-10T00:50:09.508" v="213"/>
          <ac:picMkLst>
            <pc:docMk/>
            <pc:sldMk cId="1248820805" sldId="279"/>
            <ac:picMk id="6" creationId="{E94C9A46-9F6D-45FD-B0BB-3F7D1523A9A8}"/>
          </ac:picMkLst>
        </pc:picChg>
        <pc:picChg chg="add">
          <ac:chgData name="Alyson Barnes" userId="S::abarnes2@acsd1.org::b8a581c3-927c-4623-bba1-48352b59f87f" providerId="AD" clId="Web-{3369BADF-7555-23A4-54A3-289D93002F29}" dt="2018-09-10T00:50:09.508" v="213"/>
          <ac:picMkLst>
            <pc:docMk/>
            <pc:sldMk cId="1248820805" sldId="279"/>
            <ac:picMk id="7" creationId="{E94C9A46-9F6D-45FD-B0BB-3F7D1523A9A8}"/>
          </ac:picMkLst>
        </pc:picChg>
      </pc:sldChg>
      <pc:sldChg chg="modSp new ord addAnim modAnim">
        <pc:chgData name="Alyson Barnes" userId="S::abarnes2@acsd1.org::b8a581c3-927c-4623-bba1-48352b59f87f" providerId="AD" clId="Web-{3369BADF-7555-23A4-54A3-289D93002F29}" dt="2018-09-10T01:01:14.612" v="504" actId="688"/>
        <pc:sldMkLst>
          <pc:docMk/>
          <pc:sldMk cId="2337156206" sldId="280"/>
        </pc:sldMkLst>
        <pc:spChg chg="mod">
          <ac:chgData name="Alyson Barnes" userId="S::abarnes2@acsd1.org::b8a581c3-927c-4623-bba1-48352b59f87f" providerId="AD" clId="Web-{3369BADF-7555-23A4-54A3-289D93002F29}" dt="2018-09-10T00:52:37.856" v="309" actId="20577"/>
          <ac:spMkLst>
            <pc:docMk/>
            <pc:sldMk cId="2337156206" sldId="280"/>
            <ac:spMk id="2" creationId="{1DBC137F-74DA-4A32-A469-1DA4E0E35AC9}"/>
          </ac:spMkLst>
        </pc:spChg>
        <pc:spChg chg="mod">
          <ac:chgData name="Alyson Barnes" userId="S::abarnes2@acsd1.org::b8a581c3-927c-4623-bba1-48352b59f87f" providerId="AD" clId="Web-{3369BADF-7555-23A4-54A3-289D93002F29}" dt="2018-09-10T01:01:14.612" v="504" actId="688"/>
          <ac:spMkLst>
            <pc:docMk/>
            <pc:sldMk cId="2337156206" sldId="280"/>
            <ac:spMk id="3" creationId="{83BF051A-5196-42A2-B22E-B6FA59288D51}"/>
          </ac:spMkLst>
        </pc:spChg>
      </pc:sldChg>
      <pc:sldChg chg="addSp modSp new del mod modClrScheme chgLayout">
        <pc:chgData name="Alyson Barnes" userId="S::abarnes2@acsd1.org::b8a581c3-927c-4623-bba1-48352b59f87f" providerId="AD" clId="Web-{3369BADF-7555-23A4-54A3-289D93002F29}" dt="2018-09-10T00:58:57.780" v="451"/>
        <pc:sldMkLst>
          <pc:docMk/>
          <pc:sldMk cId="1623380855" sldId="281"/>
        </pc:sldMkLst>
        <pc:spChg chg="mod ord">
          <ac:chgData name="Alyson Barnes" userId="S::abarnes2@acsd1.org::b8a581c3-927c-4623-bba1-48352b59f87f" providerId="AD" clId="Web-{3369BADF-7555-23A4-54A3-289D93002F29}" dt="2018-09-10T00:55:40.086" v="442"/>
          <ac:spMkLst>
            <pc:docMk/>
            <pc:sldMk cId="1623380855" sldId="281"/>
            <ac:spMk id="2" creationId="{E1F3E953-63EB-4DE4-9F02-AE73C41C3A70}"/>
          </ac:spMkLst>
        </pc:spChg>
        <pc:spChg chg="mod ord">
          <ac:chgData name="Alyson Barnes" userId="S::abarnes2@acsd1.org::b8a581c3-927c-4623-bba1-48352b59f87f" providerId="AD" clId="Web-{3369BADF-7555-23A4-54A3-289D93002F29}" dt="2018-09-10T00:55:48.571" v="446" actId="20577"/>
          <ac:spMkLst>
            <pc:docMk/>
            <pc:sldMk cId="1623380855" sldId="281"/>
            <ac:spMk id="3" creationId="{3940842E-693E-4CC6-8995-2DED65A0FE5C}"/>
          </ac:spMkLst>
        </pc:spChg>
        <pc:spChg chg="add mod ord">
          <ac:chgData name="Alyson Barnes" userId="S::abarnes2@acsd1.org::b8a581c3-927c-4623-bba1-48352b59f87f" providerId="AD" clId="Web-{3369BADF-7555-23A4-54A3-289D93002F29}" dt="2018-09-10T00:55:40.086" v="442"/>
          <ac:spMkLst>
            <pc:docMk/>
            <pc:sldMk cId="1623380855" sldId="281"/>
            <ac:spMk id="4" creationId="{2F8F8BEB-547C-45E3-9E63-A50172BF00FF}"/>
          </ac:spMkLst>
        </pc:spChg>
        <pc:spChg chg="add mod ord">
          <ac:chgData name="Alyson Barnes" userId="S::abarnes2@acsd1.org::b8a581c3-927c-4623-bba1-48352b59f87f" providerId="AD" clId="Web-{3369BADF-7555-23A4-54A3-289D93002F29}" dt="2018-09-10T00:58:57.452" v="450" actId="20577"/>
          <ac:spMkLst>
            <pc:docMk/>
            <pc:sldMk cId="1623380855" sldId="281"/>
            <ac:spMk id="5" creationId="{EF667F9E-D279-47E5-B88B-BED052AB4C48}"/>
          </ac:spMkLst>
        </pc:spChg>
        <pc:spChg chg="add mod ord">
          <ac:chgData name="Alyson Barnes" userId="S::abarnes2@acsd1.org::b8a581c3-927c-4623-bba1-48352b59f87f" providerId="AD" clId="Web-{3369BADF-7555-23A4-54A3-289D93002F29}" dt="2018-09-10T00:55:40.086" v="442"/>
          <ac:spMkLst>
            <pc:docMk/>
            <pc:sldMk cId="1623380855" sldId="281"/>
            <ac:spMk id="6" creationId="{977E6177-DB26-47BC-99A2-81BB257565C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F609-49BB-4BA0-892B-935E0CA6C7A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A0C68-26B9-4576-826D-74E55E4DB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47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3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4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3314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40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058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10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02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6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0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0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7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8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5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3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0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7FAD7-1578-4CC5-BE5D-D7DB6725521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BDD2AB-0BC6-4B63-A0F3-846B36A7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4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Nonfiction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 Unit 1</a:t>
            </a:r>
          </a:p>
        </p:txBody>
      </p:sp>
    </p:spTree>
    <p:extLst>
      <p:ext uri="{BB962C8B-B14F-4D97-AF65-F5344CB8AC3E}">
        <p14:creationId xmlns:p14="http://schemas.microsoft.com/office/powerpoint/2010/main" val="756720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Burma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935" y="1189007"/>
            <a:ext cx="7320951" cy="549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155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British Empire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Burma was a sovereign kingdom prior to British intervention.</a:t>
            </a:r>
          </a:p>
          <a:p>
            <a:pPr lvl="1"/>
            <a:r>
              <a:rPr lang="en-US" sz="2400" dirty="0"/>
              <a:t>After 3 wars, the country fell under British control in 1885.  </a:t>
            </a:r>
          </a:p>
          <a:p>
            <a:pPr lvl="1"/>
            <a:r>
              <a:rPr lang="en-US" sz="2400" dirty="0"/>
              <a:t>Gained independence in January 1948.  </a:t>
            </a:r>
          </a:p>
          <a:p>
            <a:r>
              <a:rPr lang="en-US" sz="2800" dirty="0"/>
              <a:t>Orwell was disillusioned by the British colonial system from his experiences as an officer.</a:t>
            </a:r>
          </a:p>
          <a:p>
            <a:pPr lvl="1"/>
            <a:r>
              <a:rPr lang="en-US" sz="2400" dirty="0"/>
              <a:t>Corruption and prejudice.</a:t>
            </a:r>
          </a:p>
        </p:txBody>
      </p:sp>
    </p:spTree>
    <p:extLst>
      <p:ext uri="{BB962C8B-B14F-4D97-AF65-F5344CB8AC3E}">
        <p14:creationId xmlns:p14="http://schemas.microsoft.com/office/powerpoint/2010/main" val="63742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“Shooting an Elephant”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1936</a:t>
            </a:r>
          </a:p>
          <a:p>
            <a:r>
              <a:rPr lang="en-US" sz="2800" dirty="0"/>
              <a:t>Autobiographical essay</a:t>
            </a:r>
          </a:p>
          <a:p>
            <a:pPr lvl="1"/>
            <a:r>
              <a:rPr lang="en-US" sz="2600" dirty="0"/>
              <a:t>Memoir</a:t>
            </a:r>
            <a:endParaRPr lang="en-US" sz="2800" dirty="0"/>
          </a:p>
          <a:p>
            <a:r>
              <a:rPr lang="en-US" sz="2800" dirty="0"/>
              <a:t>What is a symbol? </a:t>
            </a:r>
          </a:p>
          <a:p>
            <a:r>
              <a:rPr lang="en-US" sz="2800" dirty="0"/>
              <a:t>What is a metaphor?</a:t>
            </a:r>
          </a:p>
          <a:p>
            <a:r>
              <a:rPr lang="en-US" sz="2800" dirty="0"/>
              <a:t>What is a paradox?</a:t>
            </a:r>
          </a:p>
        </p:txBody>
      </p:sp>
    </p:spTree>
    <p:extLst>
      <p:ext uri="{BB962C8B-B14F-4D97-AF65-F5344CB8AC3E}">
        <p14:creationId xmlns:p14="http://schemas.microsoft.com/office/powerpoint/2010/main" val="261082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“Shooting an Elephant”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8933" y="1606736"/>
            <a:ext cx="8915400" cy="5251264"/>
          </a:xfrm>
        </p:spPr>
        <p:txBody>
          <a:bodyPr>
            <a:normAutofit/>
          </a:bodyPr>
          <a:lstStyle/>
          <a:p>
            <a:r>
              <a:rPr lang="en-US" sz="2400" dirty="0"/>
              <a:t>What evidence to Orwell share to prove the existence of “anti-European feeling”?</a:t>
            </a:r>
          </a:p>
          <a:p>
            <a:pPr lvl="1"/>
            <a:r>
              <a:rPr lang="en-US" sz="2000" dirty="0"/>
              <a:t>Why does describe this sentiment as “petty”?</a:t>
            </a:r>
          </a:p>
          <a:p>
            <a:pPr lvl="1"/>
            <a:r>
              <a:rPr lang="en-US" sz="2000" dirty="0"/>
              <a:t>How does Orwell convey the hatred of the Burmese?</a:t>
            </a:r>
          </a:p>
          <a:p>
            <a:r>
              <a:rPr lang="en-US" sz="2400" dirty="0"/>
              <a:t>Why is Orwell conflicted about imperialism?</a:t>
            </a:r>
          </a:p>
          <a:p>
            <a:pPr lvl="1"/>
            <a:r>
              <a:rPr lang="en-US" sz="2000" dirty="0"/>
              <a:t>Why can’t he express his dislike for the Empire?</a:t>
            </a:r>
          </a:p>
          <a:p>
            <a:pPr lvl="1"/>
            <a:r>
              <a:rPr lang="en-US" sz="2000" dirty="0"/>
              <a:t>What feelings are “normal by-products” of imperialism?</a:t>
            </a:r>
          </a:p>
          <a:p>
            <a:r>
              <a:rPr lang="en-US" sz="2400" dirty="0"/>
              <a:t>What does the elephant do that Orwell is called into action?</a:t>
            </a:r>
          </a:p>
          <a:p>
            <a:r>
              <a:rPr lang="en-US" sz="2400" dirty="0"/>
              <a:t>What conclusions are drawn about the elephant?</a:t>
            </a:r>
          </a:p>
          <a:p>
            <a:pPr lvl="1"/>
            <a:r>
              <a:rPr lang="en-US" sz="2000" dirty="0"/>
              <a:t>Why are the Burmese interested in the elephant?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185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“Shooting an Elephant”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8933" y="1606736"/>
            <a:ext cx="8915400" cy="5251264"/>
          </a:xfrm>
        </p:spPr>
        <p:txBody>
          <a:bodyPr>
            <a:normAutofit/>
          </a:bodyPr>
          <a:lstStyle/>
          <a:p>
            <a:r>
              <a:rPr lang="en-US" sz="2400" dirty="0"/>
              <a:t>Why does Orwell change his mind regarding shooting the elephant?</a:t>
            </a:r>
          </a:p>
          <a:p>
            <a:pPr lvl="1"/>
            <a:r>
              <a:rPr lang="en-US" sz="2000" dirty="0"/>
              <a:t>Why does he start the paragraph of “but”?  What does it add to the structure of his argument?</a:t>
            </a:r>
          </a:p>
          <a:p>
            <a:pPr lvl="1"/>
            <a:r>
              <a:rPr lang="en-US" sz="2000" dirty="0"/>
              <a:t>What is the paradoxical insight Orwell arrives at regarding British Imperialism?</a:t>
            </a:r>
          </a:p>
          <a:p>
            <a:pPr lvl="1"/>
            <a:r>
              <a:rPr lang="en-US" sz="2000" dirty="0"/>
              <a:t>Why does Orwell say: “when the white man turns tyrant it is his own freedom that he destroys”?</a:t>
            </a:r>
          </a:p>
          <a:p>
            <a:r>
              <a:rPr lang="en-US" sz="2400" dirty="0"/>
              <a:t>What factors does Orwell consider when debating whether or not to kill the elephant?</a:t>
            </a:r>
          </a:p>
          <a:p>
            <a:pPr lvl="1"/>
            <a:r>
              <a:rPr lang="en-US" sz="2000" dirty="0"/>
              <a:t>How do the reasons Orwell gives for not shooting the elephant reflect the deeper motives behind imperialism?</a:t>
            </a:r>
          </a:p>
          <a:p>
            <a:pPr lvl="1"/>
            <a:r>
              <a:rPr lang="en-US" sz="2000" dirty="0"/>
              <a:t>Is Orwell afraid?  If so, what is he afraid of?</a:t>
            </a:r>
          </a:p>
        </p:txBody>
      </p:sp>
    </p:spTree>
    <p:extLst>
      <p:ext uri="{BB962C8B-B14F-4D97-AF65-F5344CB8AC3E}">
        <p14:creationId xmlns:p14="http://schemas.microsoft.com/office/powerpoint/2010/main" val="235412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“Shooting an Elephant”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8933" y="1606736"/>
            <a:ext cx="8915400" cy="5251264"/>
          </a:xfrm>
        </p:spPr>
        <p:txBody>
          <a:bodyPr>
            <a:normAutofit/>
          </a:bodyPr>
          <a:lstStyle/>
          <a:p>
            <a:r>
              <a:rPr lang="en-US" sz="2400" dirty="0"/>
              <a:t>Why does Orwell take so long to describe the death?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What is the reaction to the killing?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How does Orwell use reason and emotion to move the reader about the tensions within colonialism?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Why did Orwell write “Shooting an Elephant”?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87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THESIS STATEMENT?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declaration of purpose.</a:t>
            </a:r>
          </a:p>
          <a:p>
            <a:pPr lvl="1"/>
            <a:r>
              <a:rPr lang="en-US" dirty="0"/>
              <a:t>The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idea</a:t>
            </a:r>
          </a:p>
          <a:p>
            <a:pPr lvl="1"/>
            <a:r>
              <a:rPr lang="en-US" dirty="0"/>
              <a:t>Your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stance or assertion</a:t>
            </a:r>
            <a:endParaRPr lang="en-US" b="1" i="1" u="sng" dirty="0"/>
          </a:p>
          <a:p>
            <a:r>
              <a:rPr lang="en-US" dirty="0"/>
              <a:t>Telling the reader where you are going in the following paragraphs</a:t>
            </a:r>
          </a:p>
          <a:p>
            <a:pPr lvl="1"/>
            <a:r>
              <a:rPr lang="en-US" dirty="0"/>
              <a:t>NOT an announcement</a:t>
            </a:r>
          </a:p>
          <a:p>
            <a:pPr lvl="1"/>
            <a:r>
              <a:rPr lang="en-US" dirty="0"/>
              <a:t>“I am going to talk about…” – DON’T DO IT!</a:t>
            </a:r>
          </a:p>
          <a:p>
            <a:r>
              <a:rPr lang="en-US" dirty="0"/>
              <a:t>Always ask yourself…</a:t>
            </a:r>
          </a:p>
          <a:p>
            <a:pPr lvl="1"/>
            <a:r>
              <a:rPr lang="en-US" dirty="0"/>
              <a:t>Is my thesis specific?  Will my reader be prepared for what they’re about to read?</a:t>
            </a:r>
          </a:p>
          <a:p>
            <a:pPr lvl="1"/>
            <a:r>
              <a:rPr lang="en-U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WHAT?!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57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YAY or NAY?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is good.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North and South fought the Civil War for many reasons, some of which were the same and some different.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It’s a good idea to wear uniforms at school.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theme of </a:t>
            </a:r>
            <a:r>
              <a:rPr lang="en-US" i="1" dirty="0"/>
              <a:t>Harry Potter</a:t>
            </a:r>
            <a:r>
              <a:rPr lang="en-US" dirty="0"/>
              <a:t> is that good is better than evil.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3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you SUPPORT your thesis?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Evidence from the text</a:t>
            </a:r>
          </a:p>
          <a:p>
            <a:r>
              <a:rPr lang="en-US" sz="3200" dirty="0"/>
              <a:t>Outside research</a:t>
            </a:r>
          </a:p>
          <a:p>
            <a:r>
              <a:rPr lang="en-US" sz="3200" dirty="0"/>
              <a:t>Personal experience</a:t>
            </a:r>
          </a:p>
          <a:p>
            <a:pPr lvl="1"/>
            <a:r>
              <a:rPr lang="en-US" sz="2800" dirty="0"/>
              <a:t>Use carefully</a:t>
            </a:r>
          </a:p>
          <a:p>
            <a:pPr lvl="1"/>
            <a:r>
              <a:rPr lang="en-US" sz="2800" dirty="0"/>
              <a:t>Try not to make generalizations or stereotypes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534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Thesis Statement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Students should read classic literature in school.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Grammar should not be taught in school.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Students should only attend school 4 days a week.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42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NONFICTION?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Prose writing that is based on facts, real events, and real people, such as biography or history.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Biography</a:t>
            </a:r>
          </a:p>
          <a:p>
            <a:r>
              <a:rPr lang="en-US" dirty="0"/>
              <a:t>Autobiography</a:t>
            </a:r>
          </a:p>
          <a:p>
            <a:pPr lvl="1"/>
            <a:r>
              <a:rPr lang="en-US" dirty="0"/>
              <a:t>Memoir</a:t>
            </a:r>
          </a:p>
          <a:p>
            <a:r>
              <a:rPr lang="en-US" dirty="0"/>
              <a:t>Journals</a:t>
            </a:r>
          </a:p>
          <a:p>
            <a:r>
              <a:rPr lang="en-US" dirty="0"/>
              <a:t>Essays</a:t>
            </a:r>
          </a:p>
          <a:p>
            <a:pPr lvl="1"/>
            <a:r>
              <a:rPr lang="en-US" dirty="0"/>
              <a:t>Persuasive</a:t>
            </a:r>
          </a:p>
          <a:p>
            <a:pPr lvl="1"/>
            <a:r>
              <a:rPr lang="en-US" dirty="0"/>
              <a:t>Argumentative</a:t>
            </a:r>
          </a:p>
          <a:p>
            <a:pPr lvl="1"/>
            <a:r>
              <a:rPr lang="en-US" dirty="0"/>
              <a:t>Descriptive</a:t>
            </a:r>
          </a:p>
          <a:p>
            <a:r>
              <a:rPr lang="en-US" dirty="0"/>
              <a:t>Speeches</a:t>
            </a:r>
          </a:p>
        </p:txBody>
      </p:sp>
      <p:pic>
        <p:nvPicPr>
          <p:cNvPr id="5" name="Picture 4" descr="Window Sill: My Wind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687" y="4088561"/>
            <a:ext cx="300037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3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“Shooting an Elephant”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George Orwell’s argument?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What would be Orwell’s “thesis statement”?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Do you agree or disagree with his thesis statement?  Why?</a:t>
            </a:r>
          </a:p>
        </p:txBody>
      </p:sp>
    </p:spTree>
    <p:extLst>
      <p:ext uri="{BB962C8B-B14F-4D97-AF65-F5344CB8AC3E}">
        <p14:creationId xmlns:p14="http://schemas.microsoft.com/office/powerpoint/2010/main" val="348907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EDB04-5399-42C9-BB08-DC5C509AD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"The Night the Bed Fell"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83976-79CD-4FBA-8787-962B83BC5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James Thurber</a:t>
            </a:r>
          </a:p>
        </p:txBody>
      </p:sp>
    </p:spTree>
    <p:extLst>
      <p:ext uri="{BB962C8B-B14F-4D97-AF65-F5344CB8AC3E}">
        <p14:creationId xmlns:p14="http://schemas.microsoft.com/office/powerpoint/2010/main" val="121371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Irony is usually directed at a situation and isn’t meant to hurt others.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Merely an observation about the ridiculous situations people find themselves 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is a contradiction between appearance/expectation and reality.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Irony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Most </a:t>
            </a:r>
            <a:r>
              <a:rPr lang="en-US" sz="2000" dirty="0"/>
              <a:t>common form of </a:t>
            </a:r>
            <a:r>
              <a:rPr lang="en-US" sz="2000" dirty="0" smtClean="0"/>
              <a:t>irony</a:t>
            </a:r>
          </a:p>
          <a:p>
            <a:r>
              <a:rPr lang="en-US" sz="2000" dirty="0" smtClean="0"/>
              <a:t>Meant </a:t>
            </a:r>
            <a:r>
              <a:rPr lang="en-US" sz="2000" dirty="0"/>
              <a:t>to be obvious difference between what the speaker says and what they </a:t>
            </a:r>
            <a:r>
              <a:rPr lang="en-US" sz="2000" dirty="0" smtClean="0"/>
              <a:t>mean.</a:t>
            </a:r>
          </a:p>
          <a:p>
            <a:r>
              <a:rPr lang="en-US" sz="2000" dirty="0" smtClean="0"/>
              <a:t>Saying </a:t>
            </a:r>
            <a:r>
              <a:rPr lang="en-US" sz="2000" dirty="0"/>
              <a:t>the exact opposite of what they </a:t>
            </a:r>
            <a:r>
              <a:rPr lang="en-US" sz="2000" dirty="0" smtClean="0"/>
              <a:t>mean.</a:t>
            </a:r>
          </a:p>
          <a:p>
            <a:r>
              <a:rPr lang="en-US" sz="2000" dirty="0" smtClean="0"/>
              <a:t>Sarcasm</a:t>
            </a:r>
            <a:r>
              <a:rPr lang="en-US" sz="2000" dirty="0"/>
              <a:t>; wit.</a:t>
            </a:r>
          </a:p>
          <a:p>
            <a:endParaRPr lang="en-US" sz="2000" dirty="0"/>
          </a:p>
        </p:txBody>
      </p:sp>
      <p:pic>
        <p:nvPicPr>
          <p:cNvPr id="6" name="Picture 2" descr="https://lh4.googleusercontent.com/jVGDrSbhqJ-XR3ja9FjgmkgoYfU4EkRjGM7GfLFDYOv579lgiSgquclAul8Zz62CxxPAiKpIsWo7310j3VNjz5mHypEVLuTdMBoMGgIM-WkE9LxqYJu_sP6WEdao3DU0inpjp0HFAw">
            <a:extLst>
              <a:ext uri="{FF2B5EF4-FFF2-40B4-BE49-F238E27FC236}">
                <a16:creationId xmlns:a16="http://schemas.microsoft.com/office/drawing/2014/main" id="{CB174F99-D85A-4C9D-B9AD-196E87CA20E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767" y="1782792"/>
            <a:ext cx="4662565" cy="430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48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Created by events rather than </a:t>
            </a:r>
            <a:r>
              <a:rPr lang="en-US" sz="2400" dirty="0" smtClean="0"/>
              <a:t>words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people involved may not understand.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2" descr="https://lh6.googleusercontent.com/xFqGCenBu1oyXs_6R7xaQUWTwXHhWbbrrUWr5B1NDuajgcqRXYIve3Ov_zFLJYwbIIBDx2DOrkK8rgWW72Tjlkh6LAoBoPKNMIn5MRnmhmYG2Ihb38L0WM9_RawhW4ntBh-MI5VgrA">
            <a:extLst>
              <a:ext uri="{FF2B5EF4-FFF2-40B4-BE49-F238E27FC236}">
                <a16:creationId xmlns:a16="http://schemas.microsoft.com/office/drawing/2014/main" id="{E2C28D47-6B8D-486C-9A3C-6D88449D63C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008" y="896837"/>
            <a:ext cx="3772619" cy="503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31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When the audience knows more than the characters do.</a:t>
            </a:r>
          </a:p>
          <a:p>
            <a:r>
              <a:rPr lang="en-US" dirty="0"/>
              <a:t>The actions and words of the characters mean different things to the reader/audience than they do to the character himself/herself.</a:t>
            </a:r>
          </a:p>
          <a:p>
            <a:r>
              <a:rPr lang="en-US" dirty="0"/>
              <a:t>Generates curiosity among the audience.</a:t>
            </a:r>
          </a:p>
          <a:p>
            <a:pPr lvl="1"/>
            <a:r>
              <a:rPr lang="en-US" dirty="0"/>
              <a:t>Hope, fear, and anticipation.</a:t>
            </a:r>
          </a:p>
          <a:p>
            <a:endParaRPr lang="en-US" dirty="0"/>
          </a:p>
        </p:txBody>
      </p:sp>
      <p:pic>
        <p:nvPicPr>
          <p:cNvPr id="5" name="Picture 2" descr="https://lh5.googleusercontent.com/1y1rsiFxFs8Ei6LVWLQ13icHq7c6qtTtxNif3FTlsQFkkM9lGIQTkFjJNciJPYvdJsyroDIsGfO0QJgDOEM340Maobl9ex5JddWjE4CPJgYmocZEx5c8mQJ-ouW1gURhudoGmGvIGg">
            <a:extLst>
              <a:ext uri="{FF2B5EF4-FFF2-40B4-BE49-F238E27FC236}">
                <a16:creationId xmlns:a16="http://schemas.microsoft.com/office/drawing/2014/main" id="{9B1A26CF-A6E3-41DB-B1FD-E73D57DF0AD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450" y="834798"/>
            <a:ext cx="4111924" cy="51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35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60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2F3ECD7F-BF61-4CB1-AA15-464BB771E7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66F1B29-3A08-4DB7-9F92-4C09B3BCFF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5">
            <a:extLst>
              <a:ext uri="{FF2B5EF4-FFF2-40B4-BE49-F238E27FC236}">
                <a16:creationId xmlns:a16="http://schemas.microsoft.com/office/drawing/2014/main" id="{44A5AAD1-9616-4E1C-B3AC-E5497A6A3C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A9C87B-4249-4AC2-890B-51AB4AF3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>
                <a:solidFill>
                  <a:srgbClr val="FEFFFF"/>
                </a:solidFill>
              </a:rPr>
              <a:t>James Thurber (1894-1961)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098E1-8CF0-4623-913B-F12C6C9BD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1866" y="2032000"/>
            <a:ext cx="7145867" cy="38792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EFFFF"/>
                </a:solidFill>
              </a:rPr>
              <a:t>American writer and cartoonist who grew up in Columbus, Ohio</a:t>
            </a:r>
          </a:p>
          <a:p>
            <a:r>
              <a:rPr lang="en-US" dirty="0">
                <a:solidFill>
                  <a:srgbClr val="FEFFFF"/>
                </a:solidFill>
              </a:rPr>
              <a:t>Like Orwell, did not finish his degree </a:t>
            </a:r>
          </a:p>
          <a:p>
            <a:pPr lvl="1"/>
            <a:r>
              <a:rPr lang="en-US" dirty="0">
                <a:solidFill>
                  <a:srgbClr val="FEFFFF"/>
                </a:solidFill>
              </a:rPr>
              <a:t>Attended Ohio State University 1913-1918</a:t>
            </a:r>
          </a:p>
          <a:p>
            <a:r>
              <a:rPr lang="en-US" dirty="0">
                <a:solidFill>
                  <a:srgbClr val="FEFFFF"/>
                </a:solidFill>
              </a:rPr>
              <a:t>Writings and drawings depicted the urban man who </a:t>
            </a:r>
            <a:r>
              <a:rPr lang="en-US" dirty="0">
                <a:solidFill>
                  <a:schemeClr val="bg1"/>
                </a:solidFill>
              </a:rPr>
              <a:t>one "who escapes into fantasy because he is befuddled by a world that he neither created nor understands" (Britannica)</a:t>
            </a:r>
          </a:p>
          <a:p>
            <a:r>
              <a:rPr lang="en-US" dirty="0">
                <a:solidFill>
                  <a:srgbClr val="FEFFFF"/>
                </a:solidFill>
              </a:rPr>
              <a:t>Known for "The Secret Life of Walter </a:t>
            </a:r>
            <a:r>
              <a:rPr lang="en-US" dirty="0" err="1">
                <a:solidFill>
                  <a:srgbClr val="FEFFFF"/>
                </a:solidFill>
              </a:rPr>
              <a:t>Mitty</a:t>
            </a:r>
            <a:r>
              <a:rPr lang="en-US" dirty="0">
                <a:solidFill>
                  <a:srgbClr val="FEFFFF"/>
                </a:solidFill>
              </a:rPr>
              <a:t>"</a:t>
            </a:r>
          </a:p>
          <a:p>
            <a:endParaRPr lang="en-US" dirty="0">
              <a:solidFill>
                <a:srgbClr val="FEFFFF"/>
              </a:solidFill>
            </a:endParaRPr>
          </a:p>
          <a:p>
            <a:endParaRPr lang="en-US">
              <a:solidFill>
                <a:srgbClr val="FEFFFF"/>
              </a:solidFill>
            </a:endParaRPr>
          </a:p>
        </p:txBody>
      </p:sp>
      <p:pic>
        <p:nvPicPr>
          <p:cNvPr id="5" name="Picture 5" descr="A person wearing glasses and looking at the camera&#10;&#10;Description generated with very high confidence">
            <a:extLst>
              <a:ext uri="{FF2B5EF4-FFF2-40B4-BE49-F238E27FC236}">
                <a16:creationId xmlns:a16="http://schemas.microsoft.com/office/drawing/2014/main" id="{676AAF59-078A-46AE-99D4-6249A79D09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3740"/>
          <a:stretch/>
        </p:blipFill>
        <p:spPr>
          <a:xfrm>
            <a:off x="8713057" y="2518419"/>
            <a:ext cx="3001931" cy="288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8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137F-74DA-4A32-A469-1DA4E0E35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F051A-5196-42A2-B22E-B6FA59288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2800" dirty="0"/>
              <a:t>What is Thurber's purpose in writing this essay?</a:t>
            </a:r>
          </a:p>
          <a:p>
            <a:r>
              <a:rPr lang="en-US" sz="2800" dirty="0"/>
              <a:t>How does Thurber organize the essay?</a:t>
            </a:r>
          </a:p>
          <a:p>
            <a:r>
              <a:rPr lang="en-US" sz="2800" dirty="0"/>
              <a:t>Why do the characters behave the way that they do?</a:t>
            </a:r>
          </a:p>
          <a:p>
            <a:r>
              <a:rPr lang="en-US" sz="2800" dirty="0"/>
              <a:t>How would you describe Thurber's relatives using a descriptive adjective?</a:t>
            </a:r>
          </a:p>
          <a:p>
            <a:r>
              <a:rPr lang="en-US" sz="2800" dirty="0"/>
              <a:t>How does Thurber's diction contribute to the humor of the essay?</a:t>
            </a:r>
          </a:p>
          <a:p>
            <a:r>
              <a:rPr lang="en-US" sz="2800" dirty="0"/>
              <a:t> Contrast what actually happens when the bed falls with what each character thinks happens.</a:t>
            </a:r>
          </a:p>
          <a:p>
            <a:r>
              <a:rPr lang="en-US" sz="2800" dirty="0"/>
              <a:t>What is the theme of this essay?</a:t>
            </a:r>
          </a:p>
        </p:txBody>
      </p:sp>
    </p:spTree>
    <p:extLst>
      <p:ext uri="{BB962C8B-B14F-4D97-AF65-F5344CB8AC3E}">
        <p14:creationId xmlns:p14="http://schemas.microsoft.com/office/powerpoint/2010/main" val="233715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02F6CC-19FD-4F6D-AA5F-88ABBC21F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en-US" dirty="0"/>
              <a:t>"The Night the Bed Fell"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4659227-4A2D-43E5-8F66-B59E6BDF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What objects do you notice?  </a:t>
            </a:r>
            <a:endParaRPr lang="en-US"/>
          </a:p>
          <a:p>
            <a:r>
              <a:rPr lang="en-US" dirty="0"/>
              <a:t>What do you think they </a:t>
            </a:r>
            <a:r>
              <a:rPr lang="en-US" b="1" u="sng" dirty="0"/>
              <a:t>symbolize</a:t>
            </a:r>
            <a:r>
              <a:rPr lang="en-US" dirty="0"/>
              <a:t>?</a:t>
            </a:r>
          </a:p>
          <a:p>
            <a:r>
              <a:rPr lang="en-US" dirty="0"/>
              <a:t>What scene does this depict in the story?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E94C9A46-9F6D-45FD-B0BB-3F7D1523A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543" y="781894"/>
            <a:ext cx="6953577" cy="4969145"/>
          </a:xfrm>
          <a:prstGeom prst="rect">
            <a:avLst/>
          </a:prstGeo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2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Qualities of NONFICTION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Provide information</a:t>
            </a:r>
          </a:p>
          <a:p>
            <a:r>
              <a:rPr lang="en-US" dirty="0"/>
              <a:t>Express personal feelings</a:t>
            </a:r>
          </a:p>
          <a:p>
            <a:r>
              <a:rPr lang="en-US" dirty="0"/>
              <a:t>Entertain</a:t>
            </a:r>
          </a:p>
          <a:p>
            <a:r>
              <a:rPr lang="en-US" dirty="0"/>
              <a:t>Influence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Elements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Main Idea</a:t>
            </a:r>
          </a:p>
          <a:p>
            <a:pPr lvl="1"/>
            <a:r>
              <a:rPr lang="en-US" dirty="0"/>
              <a:t>Supported by details/examples</a:t>
            </a:r>
          </a:p>
          <a:p>
            <a:pPr lvl="1"/>
            <a:r>
              <a:rPr lang="en-US" dirty="0"/>
              <a:t>Theme! </a:t>
            </a:r>
          </a:p>
          <a:p>
            <a:r>
              <a:rPr lang="en-US" dirty="0"/>
              <a:t>Chronological OR logical order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 descr="Rhetorical Desig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992" y="4222768"/>
            <a:ext cx="2637267" cy="225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0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Informational vs. Literary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Informational Nonfiction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  <a:p>
            <a:pPr lvl="1"/>
            <a:r>
              <a:rPr lang="en-US" dirty="0"/>
              <a:t>To provide factual information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Science and history texts, encyclopedias, pamphlets, brochures, telephone books, maps, atlases, and most of the articles in magazines and newspapers.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Literary Nonfiction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Written to be read and experienced in much the same way you experience fiction.</a:t>
            </a:r>
          </a:p>
          <a:p>
            <a:r>
              <a:rPr lang="en-US" dirty="0"/>
              <a:t>Different from fiction in that real people take the place of fictional characters, and the settings and plots are not imaginary</a:t>
            </a:r>
          </a:p>
          <a:p>
            <a:r>
              <a:rPr lang="en-US" dirty="0"/>
              <a:t>Purpose</a:t>
            </a:r>
          </a:p>
          <a:p>
            <a:pPr lvl="1"/>
            <a:r>
              <a:rPr lang="en-US" dirty="0"/>
              <a:t>Share an opinion</a:t>
            </a:r>
          </a:p>
          <a:p>
            <a:pPr lvl="1"/>
            <a:r>
              <a:rPr lang="en-US" dirty="0"/>
              <a:t>Persuade</a:t>
            </a:r>
          </a:p>
          <a:p>
            <a:pPr lvl="1"/>
            <a:r>
              <a:rPr lang="en-US" dirty="0"/>
              <a:t>Describe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Autobiography, Biography, Essays </a:t>
            </a:r>
          </a:p>
          <a:p>
            <a:pPr lvl="2"/>
            <a:endParaRPr lang="en-US" dirty="0"/>
          </a:p>
          <a:p>
            <a:pPr lvl="1"/>
            <a:endParaRPr lang="en-US" sz="1000" dirty="0"/>
          </a:p>
        </p:txBody>
      </p:sp>
      <p:pic>
        <p:nvPicPr>
          <p:cNvPr id="7" name="Picture 6" descr="File:Japanese textbooks.jp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833" y="5065911"/>
            <a:ext cx="2223698" cy="166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reading nonfiction: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/>
              <a:t>Preview</a:t>
            </a:r>
            <a:r>
              <a:rPr lang="en-US" dirty="0"/>
              <a:t> the selection</a:t>
            </a:r>
          </a:p>
          <a:p>
            <a:pPr lvl="1"/>
            <a:r>
              <a:rPr lang="en-US" dirty="0"/>
              <a:t>Look at the title, headings, charts, etc. </a:t>
            </a:r>
          </a:p>
          <a:p>
            <a:r>
              <a:rPr lang="en-US" dirty="0"/>
              <a:t>Determine the </a:t>
            </a:r>
            <a:r>
              <a:rPr lang="en-US" b="1" u="sng" dirty="0"/>
              <a:t>organization</a:t>
            </a:r>
          </a:p>
          <a:p>
            <a:r>
              <a:rPr lang="en-US" dirty="0"/>
              <a:t>Separate </a:t>
            </a:r>
            <a:r>
              <a:rPr lang="en-US" b="1" u="sng" dirty="0"/>
              <a:t>facts and opinions</a:t>
            </a:r>
          </a:p>
          <a:p>
            <a:r>
              <a:rPr lang="en-US" b="1" u="sng" dirty="0"/>
              <a:t>Ask questions </a:t>
            </a:r>
            <a:r>
              <a:rPr lang="en-US" dirty="0"/>
              <a:t>as you read.</a:t>
            </a:r>
          </a:p>
          <a:p>
            <a:pPr lvl="1"/>
            <a:r>
              <a:rPr lang="en-US" dirty="0"/>
              <a:t>Why did things happen the way that they did?</a:t>
            </a:r>
          </a:p>
          <a:p>
            <a:pPr lvl="1"/>
            <a:r>
              <a:rPr lang="en-US" dirty="0"/>
              <a:t>How did the people involved feel?</a:t>
            </a:r>
          </a:p>
          <a:p>
            <a:pPr lvl="1"/>
            <a:r>
              <a:rPr lang="en-US" dirty="0"/>
              <a:t>What is the writer’s opinion?  Do you share this opinion?</a:t>
            </a:r>
          </a:p>
          <a:p>
            <a:r>
              <a:rPr lang="en-US" dirty="0"/>
              <a:t>Try to </a:t>
            </a:r>
            <a:r>
              <a:rPr lang="en-US" b="1" u="sng" dirty="0"/>
              <a:t>make predictions </a:t>
            </a:r>
            <a:r>
              <a:rPr lang="en-US" dirty="0"/>
              <a:t>as you read.</a:t>
            </a:r>
          </a:p>
          <a:p>
            <a:r>
              <a:rPr lang="en-US" b="1" u="sng" dirty="0"/>
              <a:t>Evaluate</a:t>
            </a:r>
            <a:r>
              <a:rPr lang="en-US" dirty="0"/>
              <a:t> what you have read.</a:t>
            </a:r>
          </a:p>
          <a:p>
            <a:pPr lvl="1"/>
            <a:r>
              <a:rPr lang="en-US" dirty="0"/>
              <a:t>Ongoing process</a:t>
            </a:r>
          </a:p>
          <a:p>
            <a:pPr lvl="1"/>
            <a:r>
              <a:rPr lang="en-US" dirty="0"/>
              <a:t>Form opinions about people, events, and ideas that are presented.  </a:t>
            </a:r>
          </a:p>
        </p:txBody>
      </p:sp>
      <p:pic>
        <p:nvPicPr>
          <p:cNvPr id="9" name="Picture 8" descr="Andrew Fountain - Truth and the Bible | Newlife Church Toront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316" y="3300922"/>
            <a:ext cx="1680929" cy="125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9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MEMOIR?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sub-genre of autobiography</a:t>
            </a:r>
          </a:p>
          <a:p>
            <a:pPr lvl="1"/>
            <a:r>
              <a:rPr lang="en-US" dirty="0"/>
              <a:t>PART of the author’s life, not their whole life.  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point of view</a:t>
            </a:r>
          </a:p>
          <a:p>
            <a:r>
              <a:rPr lang="en-US" dirty="0"/>
              <a:t>Truthful</a:t>
            </a:r>
          </a:p>
          <a:p>
            <a:r>
              <a:rPr lang="en-US" dirty="0"/>
              <a:t>Contains THEME </a:t>
            </a:r>
          </a:p>
          <a:p>
            <a:r>
              <a:rPr lang="en-US" dirty="0"/>
              <a:t>Focuses on the author’s relationship to a specific person, place, object, or animal.</a:t>
            </a:r>
          </a:p>
          <a:p>
            <a:r>
              <a:rPr lang="en-US" dirty="0"/>
              <a:t>Memory, thoughts, and feelings.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5" name="Picture 14" descr="Salty Sandbo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053" y="4871854"/>
            <a:ext cx="810768" cy="1267968"/>
          </a:xfrm>
          <a:prstGeom prst="rect">
            <a:avLst/>
          </a:prstGeom>
        </p:spPr>
      </p:pic>
      <p:pic>
        <p:nvPicPr>
          <p:cNvPr id="16" name="Picture 15" descr="File:Balanced &lt;strong&gt;scale&lt;/strong&gt; of Justice (blue)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192" y="2744681"/>
            <a:ext cx="1930490" cy="151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9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reading a memoir: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Recognize the Author’s Experience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is happening / what are the events?</a:t>
            </a:r>
          </a:p>
          <a:p>
            <a:r>
              <a:rPr lang="en-US" sz="2400" dirty="0"/>
              <a:t>What is the author’s experience with the events?</a:t>
            </a:r>
          </a:p>
          <a:p>
            <a:pPr lvl="1"/>
            <a:r>
              <a:rPr lang="en-US" sz="2000" dirty="0"/>
              <a:t>How does the author feel?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Connecting to the Author’s Experience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Have you experienced emotions or reactions like the author’s?</a:t>
            </a:r>
          </a:p>
          <a:p>
            <a:r>
              <a:rPr lang="en-US" dirty="0"/>
              <a:t>How were your experiences the same or different?</a:t>
            </a:r>
          </a:p>
          <a:p>
            <a:r>
              <a:rPr lang="en-US" dirty="0"/>
              <a:t>How does your connection to the  author's emotions, reactions, events, or experiences help you better understand the memoir?</a:t>
            </a:r>
          </a:p>
          <a:p>
            <a:endParaRPr lang="en-US" dirty="0"/>
          </a:p>
        </p:txBody>
      </p:sp>
      <p:pic>
        <p:nvPicPr>
          <p:cNvPr id="8" name="Picture 7" descr="Feelings Faces | Sunflower Storytim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077" y="5088930"/>
            <a:ext cx="2177759" cy="162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4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“Shooting an Elephant”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George Orwell</a:t>
            </a:r>
          </a:p>
        </p:txBody>
      </p:sp>
    </p:spTree>
    <p:extLst>
      <p:ext uri="{BB962C8B-B14F-4D97-AF65-F5344CB8AC3E}">
        <p14:creationId xmlns:p14="http://schemas.microsoft.com/office/powerpoint/2010/main" val="2019931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GEORGE ORWELL?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known for his novels </a:t>
            </a:r>
            <a:r>
              <a:rPr lang="en-US" i="1" dirty="0"/>
              <a:t>Animal Farm</a:t>
            </a:r>
            <a:r>
              <a:rPr lang="en-US" dirty="0"/>
              <a:t> and </a:t>
            </a:r>
            <a:r>
              <a:rPr lang="en-US" i="1" dirty="0"/>
              <a:t>1984</a:t>
            </a:r>
          </a:p>
          <a:p>
            <a:pPr lvl="1"/>
            <a:r>
              <a:rPr lang="en-US" dirty="0"/>
              <a:t>Anti-totalitarian </a:t>
            </a:r>
          </a:p>
          <a:p>
            <a:r>
              <a:rPr lang="en-US" dirty="0"/>
              <a:t>Real name: Eric A. Blair</a:t>
            </a:r>
          </a:p>
          <a:p>
            <a:r>
              <a:rPr lang="en-US" dirty="0"/>
              <a:t>Born on 25 June 1903 in </a:t>
            </a:r>
            <a:r>
              <a:rPr lang="en-US" dirty="0" err="1"/>
              <a:t>Motihari</a:t>
            </a:r>
            <a:r>
              <a:rPr lang="en-US" dirty="0"/>
              <a:t>, Bengal, a British colony in what is now India. </a:t>
            </a:r>
          </a:p>
          <a:p>
            <a:pPr lvl="1"/>
            <a:r>
              <a:rPr lang="en-US" dirty="0"/>
              <a:t>Eric's father worked in the Indian Civil Service (the arm of the British government that ran the colony) overseeing opium exports to Asia.</a:t>
            </a:r>
          </a:p>
          <a:p>
            <a:pPr lvl="1"/>
            <a:r>
              <a:rPr lang="en-US" dirty="0"/>
              <a:t>Mother moved back to England in 1904 </a:t>
            </a:r>
          </a:p>
          <a:p>
            <a:r>
              <a:rPr lang="en-US" dirty="0"/>
              <a:t>Dropped out of college and took the entrance exam for the Indian Imperial Police</a:t>
            </a:r>
          </a:p>
          <a:p>
            <a:pPr lvl="1"/>
            <a:r>
              <a:rPr lang="en-US" dirty="0"/>
              <a:t>British colonial force</a:t>
            </a:r>
          </a:p>
          <a:p>
            <a:r>
              <a:rPr lang="en-US" dirty="0"/>
              <a:t>Posted in Burma in 1922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932" y="1623404"/>
            <a:ext cx="3099758" cy="421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8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418</TotalTime>
  <Words>1251</Words>
  <Application>Microsoft Office PowerPoint</Application>
  <PresentationFormat>Widescreen</PresentationFormat>
  <Paragraphs>200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Century Gothic</vt:lpstr>
      <vt:lpstr>Wingdings 3</vt:lpstr>
      <vt:lpstr>Wisp</vt:lpstr>
      <vt:lpstr>Nonfiction </vt:lpstr>
      <vt:lpstr>What is NONFICTION?</vt:lpstr>
      <vt:lpstr>Qualities of NONFICTION</vt:lpstr>
      <vt:lpstr>Informational vs. Literary</vt:lpstr>
      <vt:lpstr>Strategies for reading nonfiction:</vt:lpstr>
      <vt:lpstr>What is a MEMOIR?</vt:lpstr>
      <vt:lpstr>Strategies for reading a memoir:</vt:lpstr>
      <vt:lpstr>“Shooting an Elephant”</vt:lpstr>
      <vt:lpstr>Who is GEORGE ORWELL?</vt:lpstr>
      <vt:lpstr>Burma</vt:lpstr>
      <vt:lpstr>British Empire</vt:lpstr>
      <vt:lpstr>“Shooting an Elephant”</vt:lpstr>
      <vt:lpstr>“Shooting an Elephant”</vt:lpstr>
      <vt:lpstr>“Shooting an Elephant”</vt:lpstr>
      <vt:lpstr>“Shooting an Elephant”</vt:lpstr>
      <vt:lpstr>What is a THESIS STATEMENT?</vt:lpstr>
      <vt:lpstr>YAY or NAY?</vt:lpstr>
      <vt:lpstr>How should you SUPPORT your thesis?</vt:lpstr>
      <vt:lpstr>Thesis Statement Practice</vt:lpstr>
      <vt:lpstr>“Shooting an Elephant”</vt:lpstr>
      <vt:lpstr>"The Night the Bed Fell"</vt:lpstr>
      <vt:lpstr>IRONY</vt:lpstr>
      <vt:lpstr>Verbal Irony</vt:lpstr>
      <vt:lpstr>Situational Irony</vt:lpstr>
      <vt:lpstr>Dramatic Irony</vt:lpstr>
      <vt:lpstr>James Thurber (1894-1961)</vt:lpstr>
      <vt:lpstr>Discussion Questions</vt:lpstr>
      <vt:lpstr>"The Night the Bed Fell"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Nonfiction</dc:title>
  <dc:creator>Alyson Barnes</dc:creator>
  <cp:lastModifiedBy>Alyson Barnes</cp:lastModifiedBy>
  <cp:revision>53</cp:revision>
  <cp:lastPrinted>2018-09-10T18:18:55Z</cp:lastPrinted>
  <dcterms:created xsi:type="dcterms:W3CDTF">2018-08-27T17:00:19Z</dcterms:created>
  <dcterms:modified xsi:type="dcterms:W3CDTF">2018-09-10T19:26:37Z</dcterms:modified>
</cp:coreProperties>
</file>