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B0604020202020204" charset="0"/>
      <p:regular r:id="rId10"/>
      <p:bold r:id="rId11"/>
      <p:italic r:id="rId12"/>
      <p:boldItalic r:id="rId13"/>
    </p:embeddedFont>
    <p:embeddedFont>
      <p:font typeface="Playfair Display"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35"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44de1fa3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44de1fa3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44de1fa3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44de1fa3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44de1fa3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44de1fa3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44de1fa3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44de1fa3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44de1fa3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44de1fa3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4de1fa3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44de1fa3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uzCOL6ewpPw"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xVbSQpoFDb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Charge of the Light Brigade</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Alfred Lord Tennyson</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152400" y="0"/>
            <a:ext cx="8466678" cy="51435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0" y="70388"/>
            <a:ext cx="9144003" cy="492071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113700" y="0"/>
            <a:ext cx="6674355" cy="514349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Crimean War, 1854</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Russian Empire vs. Britain, France, Sardinia, Ottoman Empire</a:t>
            </a:r>
            <a:endParaRPr sz="1400" dirty="0"/>
          </a:p>
          <a:p>
            <a:pPr marL="914400" lvl="1" indent="-317500" algn="l" rtl="0">
              <a:spcBef>
                <a:spcPts val="0"/>
              </a:spcBef>
              <a:spcAft>
                <a:spcPts val="0"/>
              </a:spcAft>
              <a:buSzPts val="1400"/>
              <a:buChar char="○"/>
            </a:pPr>
            <a:r>
              <a:rPr lang="en" dirty="0"/>
              <a:t>Who would have dominant influence in the declining Ottoman Empire</a:t>
            </a:r>
            <a:endParaRPr dirty="0"/>
          </a:p>
          <a:p>
            <a:pPr marL="457200" lvl="0" indent="-317500" algn="l" rtl="0">
              <a:spcBef>
                <a:spcPts val="0"/>
              </a:spcBef>
              <a:spcAft>
                <a:spcPts val="0"/>
              </a:spcAft>
              <a:buSzPts val="1400"/>
              <a:buChar char="●"/>
            </a:pPr>
            <a:r>
              <a:rPr lang="en" sz="1400" dirty="0"/>
              <a:t>The Charge of the Light Brigade took place during a battle near the city of Balaclava on October 25, 1854. </a:t>
            </a:r>
            <a:endParaRPr sz="1400" dirty="0"/>
          </a:p>
          <a:p>
            <a:pPr marL="457200" lvl="0" indent="-317500" algn="l" rtl="0">
              <a:spcBef>
                <a:spcPts val="0"/>
              </a:spcBef>
              <a:spcAft>
                <a:spcPts val="0"/>
              </a:spcAft>
              <a:buSzPts val="1400"/>
              <a:buChar char="●"/>
            </a:pPr>
            <a:r>
              <a:rPr lang="en" sz="1400" dirty="0"/>
              <a:t>On October 25, 1854, the commander-in-chief of British troops issued an ambiguous order that his subordinates misinterpreted, resulting in the battle against a heavily defended Russian position.</a:t>
            </a:r>
            <a:endParaRPr sz="1400" dirty="0"/>
          </a:p>
          <a:p>
            <a:pPr marL="457200" lvl="0" indent="-317500" algn="l" rtl="0">
              <a:spcBef>
                <a:spcPts val="0"/>
              </a:spcBef>
              <a:spcAft>
                <a:spcPts val="0"/>
              </a:spcAft>
              <a:buSzPts val="1400"/>
              <a:buChar char="●"/>
            </a:pPr>
            <a:r>
              <a:rPr lang="en" sz="1400" dirty="0"/>
              <a:t>Facing artillery and musket fire on three sides, British cavalrymen were killed as they galloped down the “valley of death.” </a:t>
            </a:r>
            <a:endParaRPr sz="1400" dirty="0"/>
          </a:p>
          <a:p>
            <a:pPr marL="457200" lvl="0" indent="-317500" algn="l" rtl="0">
              <a:spcBef>
                <a:spcPts val="0"/>
              </a:spcBef>
              <a:spcAft>
                <a:spcPts val="0"/>
              </a:spcAft>
              <a:buSzPts val="1400"/>
              <a:buChar char="●"/>
            </a:pPr>
            <a:r>
              <a:rPr lang="en" sz="1400" dirty="0"/>
              <a:t>Because they maintained discipline amid the chaos and even managed to briefly scatter the Russians, the British public glorified them.</a:t>
            </a:r>
            <a:endParaRPr sz="1400" dirty="0"/>
          </a:p>
          <a:p>
            <a:pPr marL="457200" lvl="0" indent="-317500" algn="l" rtl="0">
              <a:spcBef>
                <a:spcPts val="0"/>
              </a:spcBef>
              <a:spcAft>
                <a:spcPts val="0"/>
              </a:spcAft>
              <a:buSzPts val="1400"/>
              <a:buChar char="●"/>
            </a:pPr>
            <a:r>
              <a:rPr lang="en" sz="1400" dirty="0"/>
              <a:t>In the end, of the roughly 670 Light Brigade soldiers, about 110 were killed and 160 were wounded</a:t>
            </a:r>
            <a:endParaRPr sz="1400" dirty="0"/>
          </a:p>
          <a:p>
            <a:pPr marL="457200" lvl="0" indent="-317500" algn="l" rtl="0">
              <a:spcBef>
                <a:spcPts val="0"/>
              </a:spcBef>
              <a:spcAft>
                <a:spcPts val="0"/>
              </a:spcAft>
              <a:buSzPts val="1400"/>
              <a:buChar char="●"/>
            </a:pPr>
            <a:r>
              <a:rPr lang="en" sz="1400" dirty="0"/>
              <a:t>When news of the action reached London, it caused a national scandal that prompted Tennyson to pen his poem. History remembers the charge of the Light Brigade as an example of the extraordinary bravery of the British soldier in the face of enemy fire in spite of poor leadership.</a:t>
            </a:r>
            <a:endParaRP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descr="See my War Poems Playlist http://www.youtube.com/playlist?list=PLg700EF7NB6FFx2nXJ4lzurWn6vG8wiqg&#10;English Poetry Playlist herehttps://www.youtube.com/playlist?list=PL3820309D7FE2EBD2&#10;William Shakespeare Sonnets https://www.youtube.com/playlist?list=PL0815F9D1255F14F0&#10;English Poetry Playlist herehttps://www.youtube.com/playlist?list=PL3820309D7FE2EBD2&#10;William Shakespeare Sonnets https://www.youtube.com/playlist?list=PL0815F9D1255F14F0&#10;Robert Browning Poetry https://www.youtube.com/playlist?list=PLg700EF7NB6HZoNgLETnSLjN07xOEsVRR&#10;William Wordsworth Poetry https://www.youtube.com/playlist?list=PLB3FEB3BB8185307E&#10;Alfred, Lord Tennyson  Poetry https://www.youtube.com/playlist?list=PLA66B33D647FE39F7&#10;Lewis Carroll https://www.youtube.com/playlist?list=PLCA8FE8A7C3B73E9A&#10;Oscar Wilde Poetry https://www.youtube.com/playlist?list=PL799319E6D9B99769&#10;Rudyard Kipling https://www.youtube.com/playlist?list=PL6FF29102EAEBA4E2&#10;Robert Burns https://www.youtube.com/playlist?list=PLA230E795188C7F7D&#10;John Keats poetry https://www.youtube.com/playlist?list=PL65A03A3A9BA0B915&#10;Thomas Hardy Poetry and Stories https://www.youtube.com/playlist?list=PLF49A6C2ADCCE3976&#10;John Clare Poetry https://www.youtube.com/playlist?list=PLg700EF7NB6G359eDgj8HBPTbhKre8C4D&#10;Emily and Anne Bronte Poetry https://www.youtube.com/playlist?list=PLg700EF7NB6EU0Bz0Ul-iOHrvhKciCnz3&#10;Rupert Brooke Poetry https://www.youtube.com/playlist?list=PLg700EF7NB6HL-C9TM2a2a-2Q93Q9Jr9D&#10;D H Lawrence Poetry https://www.youtube.com/playlist?list=PLA5ED43A5287D5A46&#10;Robert Louis Stevenson  Poetry https://www.youtube.com/playlist?list=PL1D4FCCF50BC8D662&#10;Edgar Allan Poe Poetry https://www.youtube.com/playlist?list=PLg700EF7NB6EwauZLvFO05hpgaoI23cqJ&#10;Walt Whitman Poetry https://www.youtube.com/playlist?list=PLg700EF7NB6EFrM4I5vYVlFr912I7ac6I&#10;Robert Frost Poetry https://www.youtube.com/playlist?list=PLg700EF7NB6HlQeZiglTIAgRvl0gBHxdP&#10;William Blake Poetry https://www.youtube.com/playlist?list=PLg700EF7NB6FzPW38Spm9OzVIQ4rHNfpI&#10;&#10;Plus more playlists on my channel https://www.youtube.com/user/JustAudio2008/featured&#10;The Charge of the Light Brigade was a charge of British light cavalry led by Lord Cardigan against Russian forces during the Battle of Balaclava on 25 October 1854 in the Crimean War. Lord Raglan, overall commander of the British forces, had intended to send the Light Brigade to pursue and harry a retreating Russian artillery battery, a task well suited to light cavalry. Due to miscommunication in the chain of command, the Light Brigade was instead sent on a frontal assault against a different artillery battery, one well-prepared with excellent fields of defensive fire.&#10;&#10;Although the Light Brigade reached the battery under withering direct fire and scattered some of the gunners, the badly-mauled brigade was forced to retreat immediately. Thus, the assault ended with very high British casualties and no decisive gains.&#10;&#10;The events are best remembered as the subject of the poem &quot;The Charge of the Light Brigade&quot; by Alfred, Lord Tennyson. Published just six weeks after the event, its lines emphasize the valour of the cavalry in bravely carrying out their orders, regardless of the obvious outcome. Blame for the miscommunication has remained controversial, as the original order from Raglan itself was vague.&#10;seehttp://en.wikipedia.org/wiki/Charge_of_the_Light_Brigade&#10;The Crimean War (pronounced /kraɪˈmiːən/ or /krɨˈmiːən/) (October 1853 -- February 1856)[8][9]:7 was a conflict in which Russia lost to an alliance of France, Britain, the Ottoman Empire, and Sardinia. While neutral, the Austrian Empire also played a role in stopping the Russians.&#10;&#10;The immediate issue involved the rights of Christians in the Holy Land, which was controlled by the Ottoman Empire. The French promoted the rights of Catholics, while Russia promoted those of the Orthodox. The longer-term causes involved the decline of the Ottoman Empire, and the unwillingness of Britain and France to allow Russia to gain territory and power at Ottoman expense. Russia lost and the Ottomans gained a twenty-year respite from Russian pressure. The Christians were granted a degree of official equality and the Orthodox gained control of the Christian churches in dispute.[10]:415 Russia survived, gained a new appreciation for its religious diversity, and launched a reform program with far-reaching consequences.[11]&#10;see http://en.wikipedia.org/wiki/Crimean_War&#10;Alfred, Lord Tennyson&#10;Charge of the Light Brigade&#10;copyright Robert Nichol AudioProductions 2011&#10;&#10;&#10;poem poetry &quot;Alfred, Lord Tennyson&quot; Tennyson English literature &quot;Charge of the Light Brigade &quot; audiobook audiobooks ESL TESOL ELT  teacher school lesson lessons Audio © ® - Copyright © RNaudioproductions Robert Nichol &#10;Audio © ® - Copyright © RNaudioproductions  Audio © ® - Copyright  AudioProductions 2005" title="Tennyson ~ Charge of the Light Brigade ~ poem with text">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9" descr=" " title="Courage &amp; Honor">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205</Words>
  <Application>Microsoft Office PowerPoint</Application>
  <PresentationFormat>On-screen Show (16:9)</PresentationFormat>
  <Paragraphs>11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Lato</vt:lpstr>
      <vt:lpstr>Playfair Display</vt:lpstr>
      <vt:lpstr>Arial</vt:lpstr>
      <vt:lpstr>Coral</vt:lpstr>
      <vt:lpstr>The Charge of the Light Brigade</vt:lpstr>
      <vt:lpstr>PowerPoint Presentation</vt:lpstr>
      <vt:lpstr>PowerPoint Presentation</vt:lpstr>
      <vt:lpstr>PowerPoint Presentation</vt:lpstr>
      <vt:lpstr>Crimean War, 1854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Charge of the Light Brigade</dc:title>
  <dc:creator>Alyson Barnes</dc:creator>
  <cp:lastModifiedBy>Alyson Barnes</cp:lastModifiedBy>
  <cp:revision>3</cp:revision>
  <dcterms:modified xsi:type="dcterms:W3CDTF">2018-09-17T17:31:11Z</dcterms:modified>
</cp:coreProperties>
</file>