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23F6D3-02BD-45E3-8FA4-FF295BA60CFE}" v="1712" dt="2018-08-29T04:18:20.1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45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Bossert" userId="5144fbf609871d90" providerId="LiveId" clId="{AE23F6D3-02BD-45E3-8FA4-FF295BA60CFE}"/>
    <pc:docChg chg="undo custSel mod addSld modSld">
      <pc:chgData name="Ali Bossert" userId="5144fbf609871d90" providerId="LiveId" clId="{AE23F6D3-02BD-45E3-8FA4-FF295BA60CFE}" dt="2018-08-29T04:18:20.182" v="1709"/>
      <pc:docMkLst>
        <pc:docMk/>
      </pc:docMkLst>
      <pc:sldChg chg="modAnim">
        <pc:chgData name="Ali Bossert" userId="5144fbf609871d90" providerId="LiveId" clId="{AE23F6D3-02BD-45E3-8FA4-FF295BA60CFE}" dt="2018-08-29T04:14:34.239" v="1672"/>
        <pc:sldMkLst>
          <pc:docMk/>
          <pc:sldMk cId="114764530" sldId="257"/>
        </pc:sldMkLst>
      </pc:sldChg>
      <pc:sldChg chg="modAnim">
        <pc:chgData name="Ali Bossert" userId="5144fbf609871d90" providerId="LiveId" clId="{AE23F6D3-02BD-45E3-8FA4-FF295BA60CFE}" dt="2018-08-29T04:14:52.966" v="1676"/>
        <pc:sldMkLst>
          <pc:docMk/>
          <pc:sldMk cId="497664241" sldId="258"/>
        </pc:sldMkLst>
      </pc:sldChg>
      <pc:sldChg chg="modAnim">
        <pc:chgData name="Ali Bossert" userId="5144fbf609871d90" providerId="LiveId" clId="{AE23F6D3-02BD-45E3-8FA4-FF295BA60CFE}" dt="2018-08-29T04:15:21.393" v="1680"/>
        <pc:sldMkLst>
          <pc:docMk/>
          <pc:sldMk cId="2875491525" sldId="259"/>
        </pc:sldMkLst>
      </pc:sldChg>
      <pc:sldChg chg="addSp modSp mod setBg">
        <pc:chgData name="Ali Bossert" userId="5144fbf609871d90" providerId="LiveId" clId="{AE23F6D3-02BD-45E3-8FA4-FF295BA60CFE}" dt="2018-08-29T03:45:06.230" v="35" actId="403"/>
        <pc:sldMkLst>
          <pc:docMk/>
          <pc:sldMk cId="2618047805" sldId="261"/>
        </pc:sldMkLst>
        <pc:spChg chg="mod">
          <ac:chgData name="Ali Bossert" userId="5144fbf609871d90" providerId="LiveId" clId="{AE23F6D3-02BD-45E3-8FA4-FF295BA60CFE}" dt="2018-08-29T03:45:06.230" v="35" actId="403"/>
          <ac:spMkLst>
            <pc:docMk/>
            <pc:sldMk cId="2618047805" sldId="261"/>
            <ac:spMk id="2" creationId="{6778773B-FB00-4E42-88D6-8BB7C8EBA514}"/>
          </ac:spMkLst>
        </pc:spChg>
        <pc:spChg chg="mod ord">
          <ac:chgData name="Ali Bossert" userId="5144fbf609871d90" providerId="LiveId" clId="{AE23F6D3-02BD-45E3-8FA4-FF295BA60CFE}" dt="2018-08-29T03:44:58" v="30" actId="403"/>
          <ac:spMkLst>
            <pc:docMk/>
            <pc:sldMk cId="2618047805" sldId="261"/>
            <ac:spMk id="3" creationId="{FC4DC9E1-9FA1-41C4-862F-A990DAFA3811}"/>
          </ac:spMkLst>
        </pc:spChg>
        <pc:spChg chg="add mod">
          <ac:chgData name="Ali Bossert" userId="5144fbf609871d90" providerId="LiveId" clId="{AE23F6D3-02BD-45E3-8FA4-FF295BA60CFE}" dt="2018-08-29T03:44:43.626" v="27" actId="26606"/>
          <ac:spMkLst>
            <pc:docMk/>
            <pc:sldMk cId="2618047805" sldId="261"/>
            <ac:spMk id="9" creationId="{78BD49B3-8291-4644-AE11-71C6A2C98C83}"/>
          </ac:spMkLst>
        </pc:spChg>
        <pc:spChg chg="add">
          <ac:chgData name="Ali Bossert" userId="5144fbf609871d90" providerId="LiveId" clId="{AE23F6D3-02BD-45E3-8FA4-FF295BA60CFE}" dt="2018-08-29T03:44:43.626" v="27" actId="26606"/>
          <ac:spMkLst>
            <pc:docMk/>
            <pc:sldMk cId="2618047805" sldId="261"/>
            <ac:spMk id="14" creationId="{2D6CE9D5-28BB-4329-B5E2-B06131F27F5B}"/>
          </ac:spMkLst>
        </pc:spChg>
        <pc:spChg chg="add">
          <ac:chgData name="Ali Bossert" userId="5144fbf609871d90" providerId="LiveId" clId="{AE23F6D3-02BD-45E3-8FA4-FF295BA60CFE}" dt="2018-08-29T03:44:43.626" v="27" actId="26606"/>
          <ac:spMkLst>
            <pc:docMk/>
            <pc:sldMk cId="2618047805" sldId="261"/>
            <ac:spMk id="16" creationId="{8D9F7D40-5D59-4F59-A331-D8F7710AC903}"/>
          </ac:spMkLst>
        </pc:spChg>
        <pc:spChg chg="add">
          <ac:chgData name="Ali Bossert" userId="5144fbf609871d90" providerId="LiveId" clId="{AE23F6D3-02BD-45E3-8FA4-FF295BA60CFE}" dt="2018-08-29T03:44:43.626" v="27" actId="26606"/>
          <ac:spMkLst>
            <pc:docMk/>
            <pc:sldMk cId="2618047805" sldId="261"/>
            <ac:spMk id="18" creationId="{E2B1BC2F-AEBF-4990-A7F9-197AAF28BC7A}"/>
          </ac:spMkLst>
        </pc:spChg>
        <pc:picChg chg="add mod">
          <ac:chgData name="Ali Bossert" userId="5144fbf609871d90" providerId="LiveId" clId="{AE23F6D3-02BD-45E3-8FA4-FF295BA60CFE}" dt="2018-08-29T03:44:43.626" v="27" actId="26606"/>
          <ac:picMkLst>
            <pc:docMk/>
            <pc:sldMk cId="2618047805" sldId="261"/>
            <ac:picMk id="8" creationId="{673CAFBC-5335-47B8-BFD1-AAD0FD5C8D6E}"/>
          </ac:picMkLst>
        </pc:picChg>
      </pc:sldChg>
      <pc:sldChg chg="addSp modSp mod setBg modAnim">
        <pc:chgData name="Ali Bossert" userId="5144fbf609871d90" providerId="LiveId" clId="{AE23F6D3-02BD-45E3-8FA4-FF295BA60CFE}" dt="2018-08-29T04:15:46.238" v="1684"/>
        <pc:sldMkLst>
          <pc:docMk/>
          <pc:sldMk cId="905244808" sldId="263"/>
        </pc:sldMkLst>
        <pc:spChg chg="mod">
          <ac:chgData name="Ali Bossert" userId="5144fbf609871d90" providerId="LiveId" clId="{AE23F6D3-02BD-45E3-8FA4-FF295BA60CFE}" dt="2018-08-29T03:45:16.690" v="37" actId="26606"/>
          <ac:spMkLst>
            <pc:docMk/>
            <pc:sldMk cId="905244808" sldId="263"/>
            <ac:spMk id="2" creationId="{DBADB827-E7BC-43A8-9626-EBA95C29C363}"/>
          </ac:spMkLst>
        </pc:spChg>
        <pc:spChg chg="mod">
          <ac:chgData name="Ali Bossert" userId="5144fbf609871d90" providerId="LiveId" clId="{AE23F6D3-02BD-45E3-8FA4-FF295BA60CFE}" dt="2018-08-29T03:45:26.646" v="42" actId="403"/>
          <ac:spMkLst>
            <pc:docMk/>
            <pc:sldMk cId="905244808" sldId="263"/>
            <ac:spMk id="3" creationId="{223CB244-9F01-498F-84FE-2F8B68AD3945}"/>
          </ac:spMkLst>
        </pc:spChg>
        <pc:spChg chg="add">
          <ac:chgData name="Ali Bossert" userId="5144fbf609871d90" providerId="LiveId" clId="{AE23F6D3-02BD-45E3-8FA4-FF295BA60CFE}" dt="2018-08-29T03:45:16.690" v="37" actId="26606"/>
          <ac:spMkLst>
            <pc:docMk/>
            <pc:sldMk cId="905244808" sldId="263"/>
            <ac:spMk id="8" creationId="{B680D4D6-B06E-4316-8BBC-7A65A10AC853}"/>
          </ac:spMkLst>
        </pc:spChg>
        <pc:spChg chg="add">
          <ac:chgData name="Ali Bossert" userId="5144fbf609871d90" providerId="LiveId" clId="{AE23F6D3-02BD-45E3-8FA4-FF295BA60CFE}" dt="2018-08-29T03:45:16.690" v="37" actId="26606"/>
          <ac:spMkLst>
            <pc:docMk/>
            <pc:sldMk cId="905244808" sldId="263"/>
            <ac:spMk id="12" creationId="{64016ABB-4F5D-4BFA-9406-7CD61399B6CC}"/>
          </ac:spMkLst>
        </pc:spChg>
        <pc:cxnChg chg="add">
          <ac:chgData name="Ali Bossert" userId="5144fbf609871d90" providerId="LiveId" clId="{AE23F6D3-02BD-45E3-8FA4-FF295BA60CFE}" dt="2018-08-29T03:45:16.690" v="37" actId="26606"/>
          <ac:cxnSpMkLst>
            <pc:docMk/>
            <pc:sldMk cId="905244808" sldId="263"/>
            <ac:cxnSpMk id="10" creationId="{ED72A37F-0C2F-473C-9D71-B80AEE71BF03}"/>
          </ac:cxnSpMkLst>
        </pc:cxnChg>
      </pc:sldChg>
      <pc:sldChg chg="addSp modSp mod setBg modAnim setClrOvrMap">
        <pc:chgData name="Ali Bossert" userId="5144fbf609871d90" providerId="LiveId" clId="{AE23F6D3-02BD-45E3-8FA4-FF295BA60CFE}" dt="2018-08-29T04:16:05.097" v="1688"/>
        <pc:sldMkLst>
          <pc:docMk/>
          <pc:sldMk cId="458155359" sldId="264"/>
        </pc:sldMkLst>
        <pc:spChg chg="mod">
          <ac:chgData name="Ali Bossert" userId="5144fbf609871d90" providerId="LiveId" clId="{AE23F6D3-02BD-45E3-8FA4-FF295BA60CFE}" dt="2018-08-29T03:45:36.316" v="43" actId="26606"/>
          <ac:spMkLst>
            <pc:docMk/>
            <pc:sldMk cId="458155359" sldId="264"/>
            <ac:spMk id="2" creationId="{B85BF0BF-9DD7-481D-A0AB-CDF5B697C3A4}"/>
          </ac:spMkLst>
        </pc:spChg>
        <pc:spChg chg="mod">
          <ac:chgData name="Ali Bossert" userId="5144fbf609871d90" providerId="LiveId" clId="{AE23F6D3-02BD-45E3-8FA4-FF295BA60CFE}" dt="2018-08-29T03:45:44.443" v="48" actId="403"/>
          <ac:spMkLst>
            <pc:docMk/>
            <pc:sldMk cId="458155359" sldId="264"/>
            <ac:spMk id="3" creationId="{C03FFD20-9073-4578-AE41-9D47CF3770D3}"/>
          </ac:spMkLst>
        </pc:spChg>
        <pc:spChg chg="add">
          <ac:chgData name="Ali Bossert" userId="5144fbf609871d90" providerId="LiveId" clId="{AE23F6D3-02BD-45E3-8FA4-FF295BA60CFE}" dt="2018-08-29T03:45:36.316" v="43" actId="26606"/>
          <ac:spMkLst>
            <pc:docMk/>
            <pc:sldMk cId="458155359" sldId="264"/>
            <ac:spMk id="8" creationId="{CFC012A5-170D-4B0F-A916-A8EE2C6CE94A}"/>
          </ac:spMkLst>
        </pc:spChg>
        <pc:spChg chg="add">
          <ac:chgData name="Ali Bossert" userId="5144fbf609871d90" providerId="LiveId" clId="{AE23F6D3-02BD-45E3-8FA4-FF295BA60CFE}" dt="2018-08-29T03:45:36.316" v="43" actId="26606"/>
          <ac:spMkLst>
            <pc:docMk/>
            <pc:sldMk cId="458155359" sldId="264"/>
            <ac:spMk id="10" creationId="{37F40654-5E8C-468A-9596-50927AF198AB}"/>
          </ac:spMkLst>
        </pc:spChg>
        <pc:spChg chg="add">
          <ac:chgData name="Ali Bossert" userId="5144fbf609871d90" providerId="LiveId" clId="{AE23F6D3-02BD-45E3-8FA4-FF295BA60CFE}" dt="2018-08-29T03:45:36.316" v="43" actId="26606"/>
          <ac:spMkLst>
            <pc:docMk/>
            <pc:sldMk cId="458155359" sldId="264"/>
            <ac:spMk id="12" creationId="{50B1BD4A-8DE6-4266-9C27-59260F938ED8}"/>
          </ac:spMkLst>
        </pc:spChg>
      </pc:sldChg>
      <pc:sldChg chg="addSp delSp modSp add mod setBg">
        <pc:chgData name="Ali Bossert" userId="5144fbf609871d90" providerId="LiveId" clId="{AE23F6D3-02BD-45E3-8FA4-FF295BA60CFE}" dt="2018-08-29T03:46:44.680" v="157" actId="26606"/>
        <pc:sldMkLst>
          <pc:docMk/>
          <pc:sldMk cId="3813017347" sldId="265"/>
        </pc:sldMkLst>
        <pc:spChg chg="mod">
          <ac:chgData name="Ali Bossert" userId="5144fbf609871d90" providerId="LiveId" clId="{AE23F6D3-02BD-45E3-8FA4-FF295BA60CFE}" dt="2018-08-29T03:46:44.680" v="157" actId="26606"/>
          <ac:spMkLst>
            <pc:docMk/>
            <pc:sldMk cId="3813017347" sldId="265"/>
            <ac:spMk id="2" creationId="{08734191-E0CE-4C44-885F-70FC2CDAE037}"/>
          </ac:spMkLst>
        </pc:spChg>
        <pc:spChg chg="del mod">
          <ac:chgData name="Ali Bossert" userId="5144fbf609871d90" providerId="LiveId" clId="{AE23F6D3-02BD-45E3-8FA4-FF295BA60CFE}" dt="2018-08-29T03:46:44.680" v="157" actId="26606"/>
          <ac:spMkLst>
            <pc:docMk/>
            <pc:sldMk cId="3813017347" sldId="265"/>
            <ac:spMk id="3" creationId="{EB987B3A-6CD8-4168-ACF2-A1A911882C1D}"/>
          </ac:spMkLst>
        </pc:spChg>
        <pc:spChg chg="add">
          <ac:chgData name="Ali Bossert" userId="5144fbf609871d90" providerId="LiveId" clId="{AE23F6D3-02BD-45E3-8FA4-FF295BA60CFE}" dt="2018-08-29T03:46:44.680" v="157" actId="26606"/>
          <ac:spMkLst>
            <pc:docMk/>
            <pc:sldMk cId="3813017347" sldId="265"/>
            <ac:spMk id="10" creationId="{022C3B48-99E5-4B5C-8E49-15C2A9552F4B}"/>
          </ac:spMkLst>
        </pc:spChg>
        <pc:spChg chg="add">
          <ac:chgData name="Ali Bossert" userId="5144fbf609871d90" providerId="LiveId" clId="{AE23F6D3-02BD-45E3-8FA4-FF295BA60CFE}" dt="2018-08-29T03:46:44.680" v="157" actId="26606"/>
          <ac:spMkLst>
            <pc:docMk/>
            <pc:sldMk cId="3813017347" sldId="265"/>
            <ac:spMk id="12" creationId="{C67B4E51-3288-4A1F-A92C-87C9401EDE72}"/>
          </ac:spMkLst>
        </pc:spChg>
        <pc:spChg chg="add">
          <ac:chgData name="Ali Bossert" userId="5144fbf609871d90" providerId="LiveId" clId="{AE23F6D3-02BD-45E3-8FA4-FF295BA60CFE}" dt="2018-08-29T03:46:44.680" v="157" actId="26606"/>
          <ac:spMkLst>
            <pc:docMk/>
            <pc:sldMk cId="3813017347" sldId="265"/>
            <ac:spMk id="14" creationId="{D3E95A6B-F840-413C-9E78-C33C02FFA468}"/>
          </ac:spMkLst>
        </pc:spChg>
        <pc:graphicFrameChg chg="add">
          <ac:chgData name="Ali Bossert" userId="5144fbf609871d90" providerId="LiveId" clId="{AE23F6D3-02BD-45E3-8FA4-FF295BA60CFE}" dt="2018-08-29T03:46:44.680" v="157" actId="26606"/>
          <ac:graphicFrameMkLst>
            <pc:docMk/>
            <pc:sldMk cId="3813017347" sldId="265"/>
            <ac:graphicFrameMk id="5" creationId="{4E048F20-1FEB-40B7-945A-3B7A5D7E5E46}"/>
          </ac:graphicFrameMkLst>
        </pc:graphicFrameChg>
      </pc:sldChg>
      <pc:sldChg chg="addSp delSp modSp add mod setBg modAnim">
        <pc:chgData name="Ali Bossert" userId="5144fbf609871d90" providerId="LiveId" clId="{AE23F6D3-02BD-45E3-8FA4-FF295BA60CFE}" dt="2018-08-29T04:16:19.327" v="1690"/>
        <pc:sldMkLst>
          <pc:docMk/>
          <pc:sldMk cId="1150869700" sldId="266"/>
        </pc:sldMkLst>
        <pc:spChg chg="mod">
          <ac:chgData name="Ali Bossert" userId="5144fbf609871d90" providerId="LiveId" clId="{AE23F6D3-02BD-45E3-8FA4-FF295BA60CFE}" dt="2018-08-29T03:47:58.944" v="301" actId="26606"/>
          <ac:spMkLst>
            <pc:docMk/>
            <pc:sldMk cId="1150869700" sldId="266"/>
            <ac:spMk id="2" creationId="{8BC40500-BA64-40FF-BAD2-077D9E2A4AC5}"/>
          </ac:spMkLst>
        </pc:spChg>
        <pc:spChg chg="add del mod">
          <ac:chgData name="Ali Bossert" userId="5144fbf609871d90" providerId="LiveId" clId="{AE23F6D3-02BD-45E3-8FA4-FF295BA60CFE}" dt="2018-08-29T03:47:58.944" v="301" actId="26606"/>
          <ac:spMkLst>
            <pc:docMk/>
            <pc:sldMk cId="1150869700" sldId="266"/>
            <ac:spMk id="3" creationId="{E5915F51-02D8-43FA-BE8D-88A7369E0330}"/>
          </ac:spMkLst>
        </pc:spChg>
        <pc:spChg chg="add del">
          <ac:chgData name="Ali Bossert" userId="5144fbf609871d90" providerId="LiveId" clId="{AE23F6D3-02BD-45E3-8FA4-FF295BA60CFE}" dt="2018-08-29T03:47:58.777" v="300" actId="26606"/>
          <ac:spMkLst>
            <pc:docMk/>
            <pc:sldMk cId="1150869700" sldId="266"/>
            <ac:spMk id="10" creationId="{1B0A7D14-7B67-4022-A8BE-1CCD4A0F1B06}"/>
          </ac:spMkLst>
        </pc:spChg>
        <pc:spChg chg="add del">
          <ac:chgData name="Ali Bossert" userId="5144fbf609871d90" providerId="LiveId" clId="{AE23F6D3-02BD-45E3-8FA4-FF295BA60CFE}" dt="2018-08-29T03:47:58.777" v="300" actId="26606"/>
          <ac:spMkLst>
            <pc:docMk/>
            <pc:sldMk cId="1150869700" sldId="266"/>
            <ac:spMk id="12" creationId="{AB09A9E8-BF27-4613-A775-071F082083A9}"/>
          </ac:spMkLst>
        </pc:spChg>
        <pc:spChg chg="add del">
          <ac:chgData name="Ali Bossert" userId="5144fbf609871d90" providerId="LiveId" clId="{AE23F6D3-02BD-45E3-8FA4-FF295BA60CFE}" dt="2018-08-29T03:47:58.777" v="300" actId="26606"/>
          <ac:spMkLst>
            <pc:docMk/>
            <pc:sldMk cId="1150869700" sldId="266"/>
            <ac:spMk id="14" creationId="{C3AFE299-6F79-44AF-9A77-2DC2DC1F8461}"/>
          </ac:spMkLst>
        </pc:spChg>
        <pc:spChg chg="add">
          <ac:chgData name="Ali Bossert" userId="5144fbf609871d90" providerId="LiveId" clId="{AE23F6D3-02BD-45E3-8FA4-FF295BA60CFE}" dt="2018-08-29T03:47:58.944" v="301" actId="26606"/>
          <ac:spMkLst>
            <pc:docMk/>
            <pc:sldMk cId="1150869700" sldId="266"/>
            <ac:spMk id="16" creationId="{1B0A7D14-7B67-4022-A8BE-1CCD4A0F1B06}"/>
          </ac:spMkLst>
        </pc:spChg>
        <pc:spChg chg="add">
          <ac:chgData name="Ali Bossert" userId="5144fbf609871d90" providerId="LiveId" clId="{AE23F6D3-02BD-45E3-8FA4-FF295BA60CFE}" dt="2018-08-29T03:47:58.944" v="301" actId="26606"/>
          <ac:spMkLst>
            <pc:docMk/>
            <pc:sldMk cId="1150869700" sldId="266"/>
            <ac:spMk id="17" creationId="{AB09A9E8-BF27-4613-A775-071F082083A9}"/>
          </ac:spMkLst>
        </pc:spChg>
        <pc:spChg chg="add">
          <ac:chgData name="Ali Bossert" userId="5144fbf609871d90" providerId="LiveId" clId="{AE23F6D3-02BD-45E3-8FA4-FF295BA60CFE}" dt="2018-08-29T03:47:58.944" v="301" actId="26606"/>
          <ac:spMkLst>
            <pc:docMk/>
            <pc:sldMk cId="1150869700" sldId="266"/>
            <ac:spMk id="18" creationId="{C3AFE299-6F79-44AF-9A77-2DC2DC1F8461}"/>
          </ac:spMkLst>
        </pc:spChg>
        <pc:graphicFrameChg chg="add del">
          <ac:chgData name="Ali Bossert" userId="5144fbf609871d90" providerId="LiveId" clId="{AE23F6D3-02BD-45E3-8FA4-FF295BA60CFE}" dt="2018-08-29T03:47:58.777" v="300" actId="26606"/>
          <ac:graphicFrameMkLst>
            <pc:docMk/>
            <pc:sldMk cId="1150869700" sldId="266"/>
            <ac:graphicFrameMk id="5" creationId="{9127E9AF-50BA-4A28-A5ED-434F25351C95}"/>
          </ac:graphicFrameMkLst>
        </pc:graphicFrameChg>
        <pc:graphicFrameChg chg="add">
          <ac:chgData name="Ali Bossert" userId="5144fbf609871d90" providerId="LiveId" clId="{AE23F6D3-02BD-45E3-8FA4-FF295BA60CFE}" dt="2018-08-29T03:47:58.944" v="301" actId="26606"/>
          <ac:graphicFrameMkLst>
            <pc:docMk/>
            <pc:sldMk cId="1150869700" sldId="266"/>
            <ac:graphicFrameMk id="19" creationId="{9298775F-0861-4BA0-BC13-3AB4444CF42B}"/>
          </ac:graphicFrameMkLst>
        </pc:graphicFrameChg>
      </pc:sldChg>
      <pc:sldChg chg="addSp delSp modSp add mod setBg setClrOvrMap">
        <pc:chgData name="Ali Bossert" userId="5144fbf609871d90" providerId="LiveId" clId="{AE23F6D3-02BD-45E3-8FA4-FF295BA60CFE}" dt="2018-08-29T03:50:55.654" v="353" actId="26606"/>
        <pc:sldMkLst>
          <pc:docMk/>
          <pc:sldMk cId="3450106239" sldId="267"/>
        </pc:sldMkLst>
        <pc:spChg chg="mod">
          <ac:chgData name="Ali Bossert" userId="5144fbf609871d90" providerId="LiveId" clId="{AE23F6D3-02BD-45E3-8FA4-FF295BA60CFE}" dt="2018-08-29T03:50:55.654" v="353" actId="26606"/>
          <ac:spMkLst>
            <pc:docMk/>
            <pc:sldMk cId="3450106239" sldId="267"/>
            <ac:spMk id="2" creationId="{6074F241-285F-4FD0-BF34-13AFD21615FF}"/>
          </ac:spMkLst>
        </pc:spChg>
        <pc:spChg chg="del">
          <ac:chgData name="Ali Bossert" userId="5144fbf609871d90" providerId="LiveId" clId="{AE23F6D3-02BD-45E3-8FA4-FF295BA60CFE}" dt="2018-08-29T03:48:45.809" v="340" actId="931"/>
          <ac:spMkLst>
            <pc:docMk/>
            <pc:sldMk cId="3450106239" sldId="267"/>
            <ac:spMk id="3" creationId="{AB75424B-AEB8-4B93-8A9E-98D3C23A485E}"/>
          </ac:spMkLst>
        </pc:spChg>
        <pc:spChg chg="add mod ord">
          <ac:chgData name="Ali Bossert" userId="5144fbf609871d90" providerId="LiveId" clId="{AE23F6D3-02BD-45E3-8FA4-FF295BA60CFE}" dt="2018-08-29T03:50:55.654" v="353" actId="26606"/>
          <ac:spMkLst>
            <pc:docMk/>
            <pc:sldMk cId="3450106239" sldId="267"/>
            <ac:spMk id="6" creationId="{A0E6AD90-EAE2-449A-BD4B-681A6F19F9A2}"/>
          </ac:spMkLst>
        </pc:spChg>
        <pc:spChg chg="add mod ord">
          <ac:chgData name="Ali Bossert" userId="5144fbf609871d90" providerId="LiveId" clId="{AE23F6D3-02BD-45E3-8FA4-FF295BA60CFE}" dt="2018-08-29T03:50:55.654" v="353" actId="26606"/>
          <ac:spMkLst>
            <pc:docMk/>
            <pc:sldMk cId="3450106239" sldId="267"/>
            <ac:spMk id="9" creationId="{1CA1EA94-A6C7-4874-8597-253534ED4CE9}"/>
          </ac:spMkLst>
        </pc:spChg>
        <pc:spChg chg="add mod">
          <ac:chgData name="Ali Bossert" userId="5144fbf609871d90" providerId="LiveId" clId="{AE23F6D3-02BD-45E3-8FA4-FF295BA60CFE}" dt="2018-08-29T03:50:55.654" v="353" actId="26606"/>
          <ac:spMkLst>
            <pc:docMk/>
            <pc:sldMk cId="3450106239" sldId="267"/>
            <ac:spMk id="12" creationId="{026AA3C0-8DD4-4385-9B08-A490A915FF83}"/>
          </ac:spMkLst>
        </pc:spChg>
        <pc:spChg chg="add del">
          <ac:chgData name="Ali Bossert" userId="5144fbf609871d90" providerId="LiveId" clId="{AE23F6D3-02BD-45E3-8FA4-FF295BA60CFE}" dt="2018-08-29T03:50:55.502" v="352" actId="26606"/>
          <ac:spMkLst>
            <pc:docMk/>
            <pc:sldMk cId="3450106239" sldId="267"/>
            <ac:spMk id="17" creationId="{78553DC1-BBD9-41D4-90AD-350786994A91}"/>
          </ac:spMkLst>
        </pc:spChg>
        <pc:spChg chg="add del">
          <ac:chgData name="Ali Bossert" userId="5144fbf609871d90" providerId="LiveId" clId="{AE23F6D3-02BD-45E3-8FA4-FF295BA60CFE}" dt="2018-08-29T03:50:55.502" v="352" actId="26606"/>
          <ac:spMkLst>
            <pc:docMk/>
            <pc:sldMk cId="3450106239" sldId="267"/>
            <ac:spMk id="19" creationId="{383F7068-9921-409F-B775-3883E413CD02}"/>
          </ac:spMkLst>
        </pc:spChg>
        <pc:spChg chg="add del">
          <ac:chgData name="Ali Bossert" userId="5144fbf609871d90" providerId="LiveId" clId="{AE23F6D3-02BD-45E3-8FA4-FF295BA60CFE}" dt="2018-08-29T03:50:55.502" v="352" actId="26606"/>
          <ac:spMkLst>
            <pc:docMk/>
            <pc:sldMk cId="3450106239" sldId="267"/>
            <ac:spMk id="21" creationId="{7C615D28-8D37-47CB-9D5B-9ACFDA308974}"/>
          </ac:spMkLst>
        </pc:spChg>
        <pc:spChg chg="add del">
          <ac:chgData name="Ali Bossert" userId="5144fbf609871d90" providerId="LiveId" clId="{AE23F6D3-02BD-45E3-8FA4-FF295BA60CFE}" dt="2018-08-29T03:50:55.502" v="352" actId="26606"/>
          <ac:spMkLst>
            <pc:docMk/>
            <pc:sldMk cId="3450106239" sldId="267"/>
            <ac:spMk id="23" creationId="{009A1112-239E-4149-B803-9EC081E375D6}"/>
          </ac:spMkLst>
        </pc:spChg>
        <pc:spChg chg="add del">
          <ac:chgData name="Ali Bossert" userId="5144fbf609871d90" providerId="LiveId" clId="{AE23F6D3-02BD-45E3-8FA4-FF295BA60CFE}" dt="2018-08-29T03:50:55.502" v="352" actId="26606"/>
          <ac:spMkLst>
            <pc:docMk/>
            <pc:sldMk cId="3450106239" sldId="267"/>
            <ac:spMk id="25" creationId="{0CE326BE-F0B1-46A2-AD11-ECDEEFB38CD7}"/>
          </ac:spMkLst>
        </pc:spChg>
        <pc:spChg chg="add del">
          <ac:chgData name="Ali Bossert" userId="5144fbf609871d90" providerId="LiveId" clId="{AE23F6D3-02BD-45E3-8FA4-FF295BA60CFE}" dt="2018-08-29T03:50:55.502" v="352" actId="26606"/>
          <ac:spMkLst>
            <pc:docMk/>
            <pc:sldMk cId="3450106239" sldId="267"/>
            <ac:spMk id="27" creationId="{6F4E094D-2FC9-46CE-8205-CFF6D52B1327}"/>
          </ac:spMkLst>
        </pc:spChg>
        <pc:spChg chg="add">
          <ac:chgData name="Ali Bossert" userId="5144fbf609871d90" providerId="LiveId" clId="{AE23F6D3-02BD-45E3-8FA4-FF295BA60CFE}" dt="2018-08-29T03:50:55.654" v="353" actId="26606"/>
          <ac:spMkLst>
            <pc:docMk/>
            <pc:sldMk cId="3450106239" sldId="267"/>
            <ac:spMk id="29" creationId="{9563FBA8-D302-415D-ACB8-C0406838DE35}"/>
          </ac:spMkLst>
        </pc:spChg>
        <pc:spChg chg="add">
          <ac:chgData name="Ali Bossert" userId="5144fbf609871d90" providerId="LiveId" clId="{AE23F6D3-02BD-45E3-8FA4-FF295BA60CFE}" dt="2018-08-29T03:50:55.654" v="353" actId="26606"/>
          <ac:spMkLst>
            <pc:docMk/>
            <pc:sldMk cId="3450106239" sldId="267"/>
            <ac:spMk id="30" creationId="{C05CE37C-F8C1-45AB-A904-8649EAD8D576}"/>
          </ac:spMkLst>
        </pc:spChg>
        <pc:spChg chg="add">
          <ac:chgData name="Ali Bossert" userId="5144fbf609871d90" providerId="LiveId" clId="{AE23F6D3-02BD-45E3-8FA4-FF295BA60CFE}" dt="2018-08-29T03:50:55.654" v="353" actId="26606"/>
          <ac:spMkLst>
            <pc:docMk/>
            <pc:sldMk cId="3450106239" sldId="267"/>
            <ac:spMk id="31" creationId="{94AF41C3-8948-4210-91C5-1285DC5E98C1}"/>
          </ac:spMkLst>
        </pc:spChg>
        <pc:spChg chg="add">
          <ac:chgData name="Ali Bossert" userId="5144fbf609871d90" providerId="LiveId" clId="{AE23F6D3-02BD-45E3-8FA4-FF295BA60CFE}" dt="2018-08-29T03:50:55.654" v="353" actId="26606"/>
          <ac:spMkLst>
            <pc:docMk/>
            <pc:sldMk cId="3450106239" sldId="267"/>
            <ac:spMk id="32" creationId="{5EEA0B05-B5DB-4204-97F1-ED2BB2934AA7}"/>
          </ac:spMkLst>
        </pc:spChg>
        <pc:spChg chg="add">
          <ac:chgData name="Ali Bossert" userId="5144fbf609871d90" providerId="LiveId" clId="{AE23F6D3-02BD-45E3-8FA4-FF295BA60CFE}" dt="2018-08-29T03:50:55.654" v="353" actId="26606"/>
          <ac:spMkLst>
            <pc:docMk/>
            <pc:sldMk cId="3450106239" sldId="267"/>
            <ac:spMk id="33" creationId="{5D3DD866-9865-42E4-989A-17A2755F2266}"/>
          </ac:spMkLst>
        </pc:spChg>
        <pc:spChg chg="add">
          <ac:chgData name="Ali Bossert" userId="5144fbf609871d90" providerId="LiveId" clId="{AE23F6D3-02BD-45E3-8FA4-FF295BA60CFE}" dt="2018-08-29T03:50:55.654" v="353" actId="26606"/>
          <ac:spMkLst>
            <pc:docMk/>
            <pc:sldMk cId="3450106239" sldId="267"/>
            <ac:spMk id="34" creationId="{7C615D28-8D37-47CB-9D5B-9ACFDA308974}"/>
          </ac:spMkLst>
        </pc:spChg>
        <pc:spChg chg="add">
          <ac:chgData name="Ali Bossert" userId="5144fbf609871d90" providerId="LiveId" clId="{AE23F6D3-02BD-45E3-8FA4-FF295BA60CFE}" dt="2018-08-29T03:50:55.654" v="353" actId="26606"/>
          <ac:spMkLst>
            <pc:docMk/>
            <pc:sldMk cId="3450106239" sldId="267"/>
            <ac:spMk id="35" creationId="{9E2E6A6E-803E-4838-AD5C-113793CC2067}"/>
          </ac:spMkLst>
        </pc:spChg>
        <pc:spChg chg="add">
          <ac:chgData name="Ali Bossert" userId="5144fbf609871d90" providerId="LiveId" clId="{AE23F6D3-02BD-45E3-8FA4-FF295BA60CFE}" dt="2018-08-29T03:50:55.654" v="353" actId="26606"/>
          <ac:spMkLst>
            <pc:docMk/>
            <pc:sldMk cId="3450106239" sldId="267"/>
            <ac:spMk id="36" creationId="{41FDC264-1201-436C-919B-101837D60759}"/>
          </ac:spMkLst>
        </pc:spChg>
        <pc:spChg chg="add">
          <ac:chgData name="Ali Bossert" userId="5144fbf609871d90" providerId="LiveId" clId="{AE23F6D3-02BD-45E3-8FA4-FF295BA60CFE}" dt="2018-08-29T03:50:55.654" v="353" actId="26606"/>
          <ac:spMkLst>
            <pc:docMk/>
            <pc:sldMk cId="3450106239" sldId="267"/>
            <ac:spMk id="37" creationId="{D6B215F4-747D-4CC6-A400-179A94AB89D8}"/>
          </ac:spMkLst>
        </pc:spChg>
        <pc:spChg chg="add">
          <ac:chgData name="Ali Bossert" userId="5144fbf609871d90" providerId="LiveId" clId="{AE23F6D3-02BD-45E3-8FA4-FF295BA60CFE}" dt="2018-08-29T03:50:55.654" v="353" actId="26606"/>
          <ac:spMkLst>
            <pc:docMk/>
            <pc:sldMk cId="3450106239" sldId="267"/>
            <ac:spMk id="38" creationId="{C336FE1A-0BAD-4B17-A0E2-47F328026E05}"/>
          </ac:spMkLst>
        </pc:spChg>
        <pc:picChg chg="add mod">
          <ac:chgData name="Ali Bossert" userId="5144fbf609871d90" providerId="LiveId" clId="{AE23F6D3-02BD-45E3-8FA4-FF295BA60CFE}" dt="2018-08-29T03:50:55.654" v="353" actId="26606"/>
          <ac:picMkLst>
            <pc:docMk/>
            <pc:sldMk cId="3450106239" sldId="267"/>
            <ac:picMk id="5" creationId="{CA9D7164-E9A4-4677-95AC-69070C76C665}"/>
          </ac:picMkLst>
        </pc:picChg>
        <pc:picChg chg="add mod">
          <ac:chgData name="Ali Bossert" userId="5144fbf609871d90" providerId="LiveId" clId="{AE23F6D3-02BD-45E3-8FA4-FF295BA60CFE}" dt="2018-08-29T03:50:55.654" v="353" actId="26606"/>
          <ac:picMkLst>
            <pc:docMk/>
            <pc:sldMk cId="3450106239" sldId="267"/>
            <ac:picMk id="8" creationId="{DF8B7C09-DB0C-4F2B-962A-4846DAA52006}"/>
          </ac:picMkLst>
        </pc:picChg>
        <pc:picChg chg="add mod ord">
          <ac:chgData name="Ali Bossert" userId="5144fbf609871d90" providerId="LiveId" clId="{AE23F6D3-02BD-45E3-8FA4-FF295BA60CFE}" dt="2018-08-29T03:50:55.654" v="353" actId="26606"/>
          <ac:picMkLst>
            <pc:docMk/>
            <pc:sldMk cId="3450106239" sldId="267"/>
            <ac:picMk id="11" creationId="{897733FC-D25F-49B2-AC76-AFC3A0D40082}"/>
          </ac:picMkLst>
        </pc:picChg>
      </pc:sldChg>
      <pc:sldChg chg="addSp delSp modSp add mod setBg modAnim setClrOvrMap">
        <pc:chgData name="Ali Bossert" userId="5144fbf609871d90" providerId="LiveId" clId="{AE23F6D3-02BD-45E3-8FA4-FF295BA60CFE}" dt="2018-08-29T04:17:00.538" v="1697"/>
        <pc:sldMkLst>
          <pc:docMk/>
          <pc:sldMk cId="2620038819" sldId="268"/>
        </pc:sldMkLst>
        <pc:spChg chg="add mod">
          <ac:chgData name="Ali Bossert" userId="5144fbf609871d90" providerId="LiveId" clId="{AE23F6D3-02BD-45E3-8FA4-FF295BA60CFE}" dt="2018-08-29T03:56:33.389" v="558" actId="26606"/>
          <ac:spMkLst>
            <pc:docMk/>
            <pc:sldMk cId="2620038819" sldId="268"/>
            <ac:spMk id="2" creationId="{346E4232-0C90-4814-9DC1-D46D0666A5FD}"/>
          </ac:spMkLst>
        </pc:spChg>
        <pc:spChg chg="add mod">
          <ac:chgData name="Ali Bossert" userId="5144fbf609871d90" providerId="LiveId" clId="{AE23F6D3-02BD-45E3-8FA4-FF295BA60CFE}" dt="2018-08-29T03:56:33.389" v="558" actId="26606"/>
          <ac:spMkLst>
            <pc:docMk/>
            <pc:sldMk cId="2620038819" sldId="268"/>
            <ac:spMk id="3" creationId="{A3285E12-0443-469D-A992-8142ACB0C81A}"/>
          </ac:spMkLst>
        </pc:spChg>
        <pc:spChg chg="add mod">
          <ac:chgData name="Ali Bossert" userId="5144fbf609871d90" providerId="LiveId" clId="{AE23F6D3-02BD-45E3-8FA4-FF295BA60CFE}" dt="2018-08-29T03:56:33.389" v="558" actId="26606"/>
          <ac:spMkLst>
            <pc:docMk/>
            <pc:sldMk cId="2620038819" sldId="268"/>
            <ac:spMk id="6" creationId="{4C210372-AAA7-42C9-987B-C7A7B5B9669D}"/>
          </ac:spMkLst>
        </pc:spChg>
        <pc:spChg chg="add mod">
          <ac:chgData name="Ali Bossert" userId="5144fbf609871d90" providerId="LiveId" clId="{AE23F6D3-02BD-45E3-8FA4-FF295BA60CFE}" dt="2018-08-29T03:56:33.389" v="558" actId="26606"/>
          <ac:spMkLst>
            <pc:docMk/>
            <pc:sldMk cId="2620038819" sldId="268"/>
            <ac:spMk id="9" creationId="{92C5D859-249E-4B75-890F-E72308C9E518}"/>
          </ac:spMkLst>
        </pc:spChg>
        <pc:spChg chg="add mod">
          <ac:chgData name="Ali Bossert" userId="5144fbf609871d90" providerId="LiveId" clId="{AE23F6D3-02BD-45E3-8FA4-FF295BA60CFE}" dt="2018-08-29T03:56:33.389" v="558" actId="26606"/>
          <ac:spMkLst>
            <pc:docMk/>
            <pc:sldMk cId="2620038819" sldId="268"/>
            <ac:spMk id="12" creationId="{DBE26A7E-050A-4957-95D4-05293F843D84}"/>
          </ac:spMkLst>
        </pc:spChg>
        <pc:spChg chg="add del">
          <ac:chgData name="Ali Bossert" userId="5144fbf609871d90" providerId="LiveId" clId="{AE23F6D3-02BD-45E3-8FA4-FF295BA60CFE}" dt="2018-08-29T03:55:29.005" v="549" actId="26606"/>
          <ac:spMkLst>
            <pc:docMk/>
            <pc:sldMk cId="2620038819" sldId="268"/>
            <ac:spMk id="14" creationId="{2E402393-0CD9-4C74-906C-74AC06E1DA5B}"/>
          </ac:spMkLst>
        </pc:spChg>
        <pc:spChg chg="add del">
          <ac:chgData name="Ali Bossert" userId="5144fbf609871d90" providerId="LiveId" clId="{AE23F6D3-02BD-45E3-8FA4-FF295BA60CFE}" dt="2018-08-29T03:55:29.005" v="549" actId="26606"/>
          <ac:spMkLst>
            <pc:docMk/>
            <pc:sldMk cId="2620038819" sldId="268"/>
            <ac:spMk id="16" creationId="{8C4F1A0C-BD28-4977-9745-E2A4FB752792}"/>
          </ac:spMkLst>
        </pc:spChg>
        <pc:spChg chg="add mod">
          <ac:chgData name="Ali Bossert" userId="5144fbf609871d90" providerId="LiveId" clId="{AE23F6D3-02BD-45E3-8FA4-FF295BA60CFE}" dt="2018-08-29T03:56:33.389" v="558" actId="26606"/>
          <ac:spMkLst>
            <pc:docMk/>
            <pc:sldMk cId="2620038819" sldId="268"/>
            <ac:spMk id="17" creationId="{443D7AEF-ED4D-430A-990D-29681B46EE85}"/>
          </ac:spMkLst>
        </pc:spChg>
        <pc:spChg chg="add del">
          <ac:chgData name="Ali Bossert" userId="5144fbf609871d90" providerId="LiveId" clId="{AE23F6D3-02BD-45E3-8FA4-FF295BA60CFE}" dt="2018-08-29T03:55:29.005" v="549" actId="26606"/>
          <ac:spMkLst>
            <pc:docMk/>
            <pc:sldMk cId="2620038819" sldId="268"/>
            <ac:spMk id="18" creationId="{2AD292BD-58D8-4261-AD54-80C939F13300}"/>
          </ac:spMkLst>
        </pc:spChg>
        <pc:spChg chg="add del">
          <ac:chgData name="Ali Bossert" userId="5144fbf609871d90" providerId="LiveId" clId="{AE23F6D3-02BD-45E3-8FA4-FF295BA60CFE}" dt="2018-08-29T03:56:33.389" v="558" actId="26606"/>
          <ac:spMkLst>
            <pc:docMk/>
            <pc:sldMk cId="2620038819" sldId="268"/>
            <ac:spMk id="23" creationId="{7C615D28-8D37-47CB-9D5B-9ACFDA308974}"/>
          </ac:spMkLst>
        </pc:spChg>
        <pc:spChg chg="add del">
          <ac:chgData name="Ali Bossert" userId="5144fbf609871d90" providerId="LiveId" clId="{AE23F6D3-02BD-45E3-8FA4-FF295BA60CFE}" dt="2018-08-29T03:56:33.389" v="558" actId="26606"/>
          <ac:spMkLst>
            <pc:docMk/>
            <pc:sldMk cId="2620038819" sldId="268"/>
            <ac:spMk id="25" creationId="{A972F721-1C6F-4EF9-A56F-75227F89A0A1}"/>
          </ac:spMkLst>
        </pc:spChg>
        <pc:spChg chg="add del">
          <ac:chgData name="Ali Bossert" userId="5144fbf609871d90" providerId="LiveId" clId="{AE23F6D3-02BD-45E3-8FA4-FF295BA60CFE}" dt="2018-08-29T03:56:33.389" v="558" actId="26606"/>
          <ac:spMkLst>
            <pc:docMk/>
            <pc:sldMk cId="2620038819" sldId="268"/>
            <ac:spMk id="27" creationId="{77C3F4C2-3657-4061-8688-BA19E8B45067}"/>
          </ac:spMkLst>
        </pc:spChg>
        <pc:spChg chg="add del">
          <ac:chgData name="Ali Bossert" userId="5144fbf609871d90" providerId="LiveId" clId="{AE23F6D3-02BD-45E3-8FA4-FF295BA60CFE}" dt="2018-08-29T03:56:33.389" v="558" actId="26606"/>
          <ac:spMkLst>
            <pc:docMk/>
            <pc:sldMk cId="2620038819" sldId="268"/>
            <ac:spMk id="29" creationId="{F742B61C-AEB2-4BBC-8101-1D374ADD6FE3}"/>
          </ac:spMkLst>
        </pc:spChg>
        <pc:spChg chg="add del">
          <ac:chgData name="Ali Bossert" userId="5144fbf609871d90" providerId="LiveId" clId="{AE23F6D3-02BD-45E3-8FA4-FF295BA60CFE}" dt="2018-08-29T03:56:33.389" v="558" actId="26606"/>
          <ac:spMkLst>
            <pc:docMk/>
            <pc:sldMk cId="2620038819" sldId="268"/>
            <ac:spMk id="31" creationId="{EADB851D-BD3C-4632-AD82-D2D2EEFBA241}"/>
          </ac:spMkLst>
        </pc:spChg>
        <pc:spChg chg="add del">
          <ac:chgData name="Ali Bossert" userId="5144fbf609871d90" providerId="LiveId" clId="{AE23F6D3-02BD-45E3-8FA4-FF295BA60CFE}" dt="2018-08-29T03:56:33.085" v="557" actId="26606"/>
          <ac:spMkLst>
            <pc:docMk/>
            <pc:sldMk cId="2620038819" sldId="268"/>
            <ac:spMk id="36" creationId="{7C615D28-8D37-47CB-9D5B-9ACFDA308974}"/>
          </ac:spMkLst>
        </pc:spChg>
        <pc:spChg chg="add del">
          <ac:chgData name="Ali Bossert" userId="5144fbf609871d90" providerId="LiveId" clId="{AE23F6D3-02BD-45E3-8FA4-FF295BA60CFE}" dt="2018-08-29T03:56:33.085" v="557" actId="26606"/>
          <ac:spMkLst>
            <pc:docMk/>
            <pc:sldMk cId="2620038819" sldId="268"/>
            <ac:spMk id="38" creationId="{3A024941-2DEB-4414-8BDC-A4B1CE780C9C}"/>
          </ac:spMkLst>
        </pc:spChg>
        <pc:spChg chg="add del">
          <ac:chgData name="Ali Bossert" userId="5144fbf609871d90" providerId="LiveId" clId="{AE23F6D3-02BD-45E3-8FA4-FF295BA60CFE}" dt="2018-08-29T03:56:33.085" v="557" actId="26606"/>
          <ac:spMkLst>
            <pc:docMk/>
            <pc:sldMk cId="2620038819" sldId="268"/>
            <ac:spMk id="40" creationId="{9563FBA8-D302-415D-ACB8-C0406838DE35}"/>
          </ac:spMkLst>
        </pc:spChg>
        <pc:spChg chg="add del">
          <ac:chgData name="Ali Bossert" userId="5144fbf609871d90" providerId="LiveId" clId="{AE23F6D3-02BD-45E3-8FA4-FF295BA60CFE}" dt="2018-08-29T03:56:33.085" v="557" actId="26606"/>
          <ac:spMkLst>
            <pc:docMk/>
            <pc:sldMk cId="2620038819" sldId="268"/>
            <ac:spMk id="42" creationId="{FB097F37-39FE-4C12-9661-701644B72668}"/>
          </ac:spMkLst>
        </pc:spChg>
        <pc:spChg chg="add del">
          <ac:chgData name="Ali Bossert" userId="5144fbf609871d90" providerId="LiveId" clId="{AE23F6D3-02BD-45E3-8FA4-FF295BA60CFE}" dt="2018-08-29T03:56:33.085" v="557" actId="26606"/>
          <ac:spMkLst>
            <pc:docMk/>
            <pc:sldMk cId="2620038819" sldId="268"/>
            <ac:spMk id="44" creationId="{760E7417-DF76-4925-99CB-2786C695A04F}"/>
          </ac:spMkLst>
        </pc:spChg>
        <pc:spChg chg="add">
          <ac:chgData name="Ali Bossert" userId="5144fbf609871d90" providerId="LiveId" clId="{AE23F6D3-02BD-45E3-8FA4-FF295BA60CFE}" dt="2018-08-29T03:56:33.389" v="558" actId="26606"/>
          <ac:spMkLst>
            <pc:docMk/>
            <pc:sldMk cId="2620038819" sldId="268"/>
            <ac:spMk id="46" creationId="{760E7417-DF76-4925-99CB-2786C695A04F}"/>
          </ac:spMkLst>
        </pc:spChg>
        <pc:spChg chg="add">
          <ac:chgData name="Ali Bossert" userId="5144fbf609871d90" providerId="LiveId" clId="{AE23F6D3-02BD-45E3-8FA4-FF295BA60CFE}" dt="2018-08-29T03:56:33.389" v="558" actId="26606"/>
          <ac:spMkLst>
            <pc:docMk/>
            <pc:sldMk cId="2620038819" sldId="268"/>
            <ac:spMk id="47" creationId="{7C615D28-8D37-47CB-9D5B-9ACFDA308974}"/>
          </ac:spMkLst>
        </pc:spChg>
        <pc:spChg chg="add">
          <ac:chgData name="Ali Bossert" userId="5144fbf609871d90" providerId="LiveId" clId="{AE23F6D3-02BD-45E3-8FA4-FF295BA60CFE}" dt="2018-08-29T03:56:33.389" v="558" actId="26606"/>
          <ac:spMkLst>
            <pc:docMk/>
            <pc:sldMk cId="2620038819" sldId="268"/>
            <ac:spMk id="48" creationId="{621589B2-454D-48DE-BA2D-1255D85B39A1}"/>
          </ac:spMkLst>
        </pc:spChg>
        <pc:spChg chg="add">
          <ac:chgData name="Ali Bossert" userId="5144fbf609871d90" providerId="LiveId" clId="{AE23F6D3-02BD-45E3-8FA4-FF295BA60CFE}" dt="2018-08-29T03:56:33.389" v="558" actId="26606"/>
          <ac:spMkLst>
            <pc:docMk/>
            <pc:sldMk cId="2620038819" sldId="268"/>
            <ac:spMk id="49" creationId="{3A024941-2DEB-4414-8BDC-A4B1CE780C9C}"/>
          </ac:spMkLst>
        </pc:spChg>
        <pc:spChg chg="add">
          <ac:chgData name="Ali Bossert" userId="5144fbf609871d90" providerId="LiveId" clId="{AE23F6D3-02BD-45E3-8FA4-FF295BA60CFE}" dt="2018-08-29T03:56:33.389" v="558" actId="26606"/>
          <ac:spMkLst>
            <pc:docMk/>
            <pc:sldMk cId="2620038819" sldId="268"/>
            <ac:spMk id="50" creationId="{9563FBA8-D302-415D-ACB8-C0406838DE35}"/>
          </ac:spMkLst>
        </pc:spChg>
        <pc:spChg chg="add">
          <ac:chgData name="Ali Bossert" userId="5144fbf609871d90" providerId="LiveId" clId="{AE23F6D3-02BD-45E3-8FA4-FF295BA60CFE}" dt="2018-08-29T03:56:33.389" v="558" actId="26606"/>
          <ac:spMkLst>
            <pc:docMk/>
            <pc:sldMk cId="2620038819" sldId="268"/>
            <ac:spMk id="51" creationId="{FB097F37-39FE-4C12-9661-701644B72668}"/>
          </ac:spMkLst>
        </pc:spChg>
        <pc:picChg chg="add mod ord">
          <ac:chgData name="Ali Bossert" userId="5144fbf609871d90" providerId="LiveId" clId="{AE23F6D3-02BD-45E3-8FA4-FF295BA60CFE}" dt="2018-08-29T03:56:33.389" v="558" actId="26606"/>
          <ac:picMkLst>
            <pc:docMk/>
            <pc:sldMk cId="2620038819" sldId="268"/>
            <ac:picMk id="5" creationId="{927336D8-637C-44D3-8BE4-9E687568B044}"/>
          </ac:picMkLst>
        </pc:picChg>
        <pc:picChg chg="add mod ord">
          <ac:chgData name="Ali Bossert" userId="5144fbf609871d90" providerId="LiveId" clId="{AE23F6D3-02BD-45E3-8FA4-FF295BA60CFE}" dt="2018-08-29T03:56:33.389" v="558" actId="26606"/>
          <ac:picMkLst>
            <pc:docMk/>
            <pc:sldMk cId="2620038819" sldId="268"/>
            <ac:picMk id="8" creationId="{7C512E79-68B4-4E38-8A85-06F76D02306F}"/>
          </ac:picMkLst>
        </pc:picChg>
        <pc:picChg chg="add mod ord">
          <ac:chgData name="Ali Bossert" userId="5144fbf609871d90" providerId="LiveId" clId="{AE23F6D3-02BD-45E3-8FA4-FF295BA60CFE}" dt="2018-08-29T03:56:33.389" v="558" actId="26606"/>
          <ac:picMkLst>
            <pc:docMk/>
            <pc:sldMk cId="2620038819" sldId="268"/>
            <ac:picMk id="11" creationId="{E6CDF2F5-CF6B-44F1-840A-F48BF46FCAFD}"/>
          </ac:picMkLst>
        </pc:picChg>
        <pc:picChg chg="add mod ord">
          <ac:chgData name="Ali Bossert" userId="5144fbf609871d90" providerId="LiveId" clId="{AE23F6D3-02BD-45E3-8FA4-FF295BA60CFE}" dt="2018-08-29T03:56:33.389" v="558" actId="26606"/>
          <ac:picMkLst>
            <pc:docMk/>
            <pc:sldMk cId="2620038819" sldId="268"/>
            <ac:picMk id="15" creationId="{3D1BA288-1C73-4778-8EB0-01BB551F9017}"/>
          </ac:picMkLst>
        </pc:picChg>
      </pc:sldChg>
      <pc:sldChg chg="addSp delSp modSp add mod setBg modAnim">
        <pc:chgData name="Ali Bossert" userId="5144fbf609871d90" providerId="LiveId" clId="{AE23F6D3-02BD-45E3-8FA4-FF295BA60CFE}" dt="2018-08-29T04:17:07.552" v="1698"/>
        <pc:sldMkLst>
          <pc:docMk/>
          <pc:sldMk cId="3093952706" sldId="269"/>
        </pc:sldMkLst>
        <pc:spChg chg="mod">
          <ac:chgData name="Ali Bossert" userId="5144fbf609871d90" providerId="LiveId" clId="{AE23F6D3-02BD-45E3-8FA4-FF295BA60CFE}" dt="2018-08-29T03:58:19.750" v="708" actId="20577"/>
          <ac:spMkLst>
            <pc:docMk/>
            <pc:sldMk cId="3093952706" sldId="269"/>
            <ac:spMk id="2" creationId="{86ED2854-28FA-48DC-BCD6-E95FE2A02775}"/>
          </ac:spMkLst>
        </pc:spChg>
        <pc:spChg chg="add del mod">
          <ac:chgData name="Ali Bossert" userId="5144fbf609871d90" providerId="LiveId" clId="{AE23F6D3-02BD-45E3-8FA4-FF295BA60CFE}" dt="2018-08-29T03:57:59.029" v="701" actId="26606"/>
          <ac:spMkLst>
            <pc:docMk/>
            <pc:sldMk cId="3093952706" sldId="269"/>
            <ac:spMk id="3" creationId="{37510B69-49CE-4E52-905D-92B02B9E2548}"/>
          </ac:spMkLst>
        </pc:spChg>
        <pc:spChg chg="add del">
          <ac:chgData name="Ali Bossert" userId="5144fbf609871d90" providerId="LiveId" clId="{AE23F6D3-02BD-45E3-8FA4-FF295BA60CFE}" dt="2018-08-29T03:57:58.835" v="700" actId="26606"/>
          <ac:spMkLst>
            <pc:docMk/>
            <pc:sldMk cId="3093952706" sldId="269"/>
            <ac:spMk id="10" creationId="{1B0A7D14-7B67-4022-A8BE-1CCD4A0F1B06}"/>
          </ac:spMkLst>
        </pc:spChg>
        <pc:spChg chg="add del">
          <ac:chgData name="Ali Bossert" userId="5144fbf609871d90" providerId="LiveId" clId="{AE23F6D3-02BD-45E3-8FA4-FF295BA60CFE}" dt="2018-08-29T03:57:58.835" v="700" actId="26606"/>
          <ac:spMkLst>
            <pc:docMk/>
            <pc:sldMk cId="3093952706" sldId="269"/>
            <ac:spMk id="12" creationId="{AB09A9E8-BF27-4613-A775-071F082083A9}"/>
          </ac:spMkLst>
        </pc:spChg>
        <pc:spChg chg="add del">
          <ac:chgData name="Ali Bossert" userId="5144fbf609871d90" providerId="LiveId" clId="{AE23F6D3-02BD-45E3-8FA4-FF295BA60CFE}" dt="2018-08-29T03:57:58.835" v="700" actId="26606"/>
          <ac:spMkLst>
            <pc:docMk/>
            <pc:sldMk cId="3093952706" sldId="269"/>
            <ac:spMk id="14" creationId="{C3AFE299-6F79-44AF-9A77-2DC2DC1F8461}"/>
          </ac:spMkLst>
        </pc:spChg>
        <pc:graphicFrameChg chg="add del">
          <ac:chgData name="Ali Bossert" userId="5144fbf609871d90" providerId="LiveId" clId="{AE23F6D3-02BD-45E3-8FA4-FF295BA60CFE}" dt="2018-08-29T03:57:58.835" v="700" actId="26606"/>
          <ac:graphicFrameMkLst>
            <pc:docMk/>
            <pc:sldMk cId="3093952706" sldId="269"/>
            <ac:graphicFrameMk id="5" creationId="{7619B739-B656-4BB6-A811-F2B60D4E75DC}"/>
          </ac:graphicFrameMkLst>
        </pc:graphicFrameChg>
        <pc:graphicFrameChg chg="add">
          <ac:chgData name="Ali Bossert" userId="5144fbf609871d90" providerId="LiveId" clId="{AE23F6D3-02BD-45E3-8FA4-FF295BA60CFE}" dt="2018-08-29T03:57:59.029" v="701" actId="26606"/>
          <ac:graphicFrameMkLst>
            <pc:docMk/>
            <pc:sldMk cId="3093952706" sldId="269"/>
            <ac:graphicFrameMk id="16" creationId="{9042DE6D-FB22-4EC2-8809-F9426131C0FA}"/>
          </ac:graphicFrameMkLst>
        </pc:graphicFrameChg>
      </pc:sldChg>
      <pc:sldChg chg="addSp delSp modSp add mod setBg modAnim">
        <pc:chgData name="Ali Bossert" userId="5144fbf609871d90" providerId="LiveId" clId="{AE23F6D3-02BD-45E3-8FA4-FF295BA60CFE}" dt="2018-08-29T04:17:22.817" v="1700"/>
        <pc:sldMkLst>
          <pc:docMk/>
          <pc:sldMk cId="45207285" sldId="270"/>
        </pc:sldMkLst>
        <pc:spChg chg="mod">
          <ac:chgData name="Ali Bossert" userId="5144fbf609871d90" providerId="LiveId" clId="{AE23F6D3-02BD-45E3-8FA4-FF295BA60CFE}" dt="2018-08-29T04:00:54.056" v="920" actId="26606"/>
          <ac:spMkLst>
            <pc:docMk/>
            <pc:sldMk cId="45207285" sldId="270"/>
            <ac:spMk id="2" creationId="{8AFBED7C-EC0F-40A5-82BD-109C89E7DD63}"/>
          </ac:spMkLst>
        </pc:spChg>
        <pc:spChg chg="add del mod">
          <ac:chgData name="Ali Bossert" userId="5144fbf609871d90" providerId="LiveId" clId="{AE23F6D3-02BD-45E3-8FA4-FF295BA60CFE}" dt="2018-08-29T04:00:54.056" v="920" actId="26606"/>
          <ac:spMkLst>
            <pc:docMk/>
            <pc:sldMk cId="45207285" sldId="270"/>
            <ac:spMk id="3" creationId="{776B8216-D71B-4C1C-B043-FAD2C56AEFB0}"/>
          </ac:spMkLst>
        </pc:spChg>
        <pc:spChg chg="add del">
          <ac:chgData name="Ali Bossert" userId="5144fbf609871d90" providerId="LiveId" clId="{AE23F6D3-02BD-45E3-8FA4-FF295BA60CFE}" dt="2018-08-29T04:00:40.318" v="915" actId="26606"/>
          <ac:spMkLst>
            <pc:docMk/>
            <pc:sldMk cId="45207285" sldId="270"/>
            <ac:spMk id="10" creationId="{1B0A7D14-7B67-4022-A8BE-1CCD4A0F1B06}"/>
          </ac:spMkLst>
        </pc:spChg>
        <pc:spChg chg="add del">
          <ac:chgData name="Ali Bossert" userId="5144fbf609871d90" providerId="LiveId" clId="{AE23F6D3-02BD-45E3-8FA4-FF295BA60CFE}" dt="2018-08-29T04:00:40.318" v="915" actId="26606"/>
          <ac:spMkLst>
            <pc:docMk/>
            <pc:sldMk cId="45207285" sldId="270"/>
            <ac:spMk id="12" creationId="{AB09A9E8-BF27-4613-A775-071F082083A9}"/>
          </ac:spMkLst>
        </pc:spChg>
        <pc:spChg chg="add del">
          <ac:chgData name="Ali Bossert" userId="5144fbf609871d90" providerId="LiveId" clId="{AE23F6D3-02BD-45E3-8FA4-FF295BA60CFE}" dt="2018-08-29T04:00:40.318" v="915" actId="26606"/>
          <ac:spMkLst>
            <pc:docMk/>
            <pc:sldMk cId="45207285" sldId="270"/>
            <ac:spMk id="14" creationId="{C3AFE299-6F79-44AF-9A77-2DC2DC1F8461}"/>
          </ac:spMkLst>
        </pc:spChg>
        <pc:spChg chg="add">
          <ac:chgData name="Ali Bossert" userId="5144fbf609871d90" providerId="LiveId" clId="{AE23F6D3-02BD-45E3-8FA4-FF295BA60CFE}" dt="2018-08-29T04:00:54.056" v="920" actId="26606"/>
          <ac:spMkLst>
            <pc:docMk/>
            <pc:sldMk cId="45207285" sldId="270"/>
            <ac:spMk id="20" creationId="{1B0A7D14-7B67-4022-A8BE-1CCD4A0F1B06}"/>
          </ac:spMkLst>
        </pc:spChg>
        <pc:spChg chg="add">
          <ac:chgData name="Ali Bossert" userId="5144fbf609871d90" providerId="LiveId" clId="{AE23F6D3-02BD-45E3-8FA4-FF295BA60CFE}" dt="2018-08-29T04:00:54.056" v="920" actId="26606"/>
          <ac:spMkLst>
            <pc:docMk/>
            <pc:sldMk cId="45207285" sldId="270"/>
            <ac:spMk id="21" creationId="{AB09A9E8-BF27-4613-A775-071F082083A9}"/>
          </ac:spMkLst>
        </pc:spChg>
        <pc:spChg chg="add">
          <ac:chgData name="Ali Bossert" userId="5144fbf609871d90" providerId="LiveId" clId="{AE23F6D3-02BD-45E3-8FA4-FF295BA60CFE}" dt="2018-08-29T04:00:54.056" v="920" actId="26606"/>
          <ac:spMkLst>
            <pc:docMk/>
            <pc:sldMk cId="45207285" sldId="270"/>
            <ac:spMk id="22" creationId="{C3AFE299-6F79-44AF-9A77-2DC2DC1F8461}"/>
          </ac:spMkLst>
        </pc:spChg>
        <pc:graphicFrameChg chg="add del">
          <ac:chgData name="Ali Bossert" userId="5144fbf609871d90" providerId="LiveId" clId="{AE23F6D3-02BD-45E3-8FA4-FF295BA60CFE}" dt="2018-08-29T04:00:40.318" v="915" actId="26606"/>
          <ac:graphicFrameMkLst>
            <pc:docMk/>
            <pc:sldMk cId="45207285" sldId="270"/>
            <ac:graphicFrameMk id="5" creationId="{DFD40A57-2962-4BE1-A2A6-8D677A68A1C5}"/>
          </ac:graphicFrameMkLst>
        </pc:graphicFrameChg>
        <pc:graphicFrameChg chg="add del">
          <ac:chgData name="Ali Bossert" userId="5144fbf609871d90" providerId="LiveId" clId="{AE23F6D3-02BD-45E3-8FA4-FF295BA60CFE}" dt="2018-08-29T04:00:46.593" v="917" actId="26606"/>
          <ac:graphicFrameMkLst>
            <pc:docMk/>
            <pc:sldMk cId="45207285" sldId="270"/>
            <ac:graphicFrameMk id="16" creationId="{DAEF4680-6643-4C8F-B489-0DBC25AFD009}"/>
          </ac:graphicFrameMkLst>
        </pc:graphicFrameChg>
        <pc:graphicFrameChg chg="add del">
          <ac:chgData name="Ali Bossert" userId="5144fbf609871d90" providerId="LiveId" clId="{AE23F6D3-02BD-45E3-8FA4-FF295BA60CFE}" dt="2018-08-29T04:00:53.863" v="919" actId="26606"/>
          <ac:graphicFrameMkLst>
            <pc:docMk/>
            <pc:sldMk cId="45207285" sldId="270"/>
            <ac:graphicFrameMk id="18" creationId="{014620AB-C889-40C1-8A9B-F21DA2374658}"/>
          </ac:graphicFrameMkLst>
        </pc:graphicFrameChg>
        <pc:graphicFrameChg chg="add">
          <ac:chgData name="Ali Bossert" userId="5144fbf609871d90" providerId="LiveId" clId="{AE23F6D3-02BD-45E3-8FA4-FF295BA60CFE}" dt="2018-08-29T04:00:54.056" v="920" actId="26606"/>
          <ac:graphicFrameMkLst>
            <pc:docMk/>
            <pc:sldMk cId="45207285" sldId="270"/>
            <ac:graphicFrameMk id="23" creationId="{DFD40A57-2962-4BE1-A2A6-8D677A68A1C5}"/>
          </ac:graphicFrameMkLst>
        </pc:graphicFrameChg>
      </pc:sldChg>
      <pc:sldChg chg="addSp delSp modSp add mod setBg setClrOvrMap">
        <pc:chgData name="Ali Bossert" userId="5144fbf609871d90" providerId="LiveId" clId="{AE23F6D3-02BD-45E3-8FA4-FF295BA60CFE}" dt="2018-08-29T04:02:24.816" v="1106" actId="26606"/>
        <pc:sldMkLst>
          <pc:docMk/>
          <pc:sldMk cId="1494351405" sldId="271"/>
        </pc:sldMkLst>
        <pc:spChg chg="mod">
          <ac:chgData name="Ali Bossert" userId="5144fbf609871d90" providerId="LiveId" clId="{AE23F6D3-02BD-45E3-8FA4-FF295BA60CFE}" dt="2018-08-29T04:02:24.816" v="1106" actId="26606"/>
          <ac:spMkLst>
            <pc:docMk/>
            <pc:sldMk cId="1494351405" sldId="271"/>
            <ac:spMk id="2" creationId="{684B563A-FCBF-4CCA-BECD-E8957F257893}"/>
          </ac:spMkLst>
        </pc:spChg>
        <pc:spChg chg="mod">
          <ac:chgData name="Ali Bossert" userId="5144fbf609871d90" providerId="LiveId" clId="{AE23F6D3-02BD-45E3-8FA4-FF295BA60CFE}" dt="2018-08-29T04:02:24.816" v="1106" actId="26606"/>
          <ac:spMkLst>
            <pc:docMk/>
            <pc:sldMk cId="1494351405" sldId="271"/>
            <ac:spMk id="3" creationId="{8708DC97-0C51-4573-AE3F-6644DC7812A0}"/>
          </ac:spMkLst>
        </pc:spChg>
        <pc:spChg chg="add del">
          <ac:chgData name="Ali Bossert" userId="5144fbf609871d90" providerId="LiveId" clId="{AE23F6D3-02BD-45E3-8FA4-FF295BA60CFE}" dt="2018-08-29T04:02:11.410" v="1100" actId="26606"/>
          <ac:spMkLst>
            <pc:docMk/>
            <pc:sldMk cId="1494351405" sldId="271"/>
            <ac:spMk id="8" creationId="{7520F84D-966A-41CD-B818-16BF32EF1E9D}"/>
          </ac:spMkLst>
        </pc:spChg>
        <pc:spChg chg="add del">
          <ac:chgData name="Ali Bossert" userId="5144fbf609871d90" providerId="LiveId" clId="{AE23F6D3-02BD-45E3-8FA4-FF295BA60CFE}" dt="2018-08-29T04:02:11.410" v="1100" actId="26606"/>
          <ac:spMkLst>
            <pc:docMk/>
            <pc:sldMk cId="1494351405" sldId="271"/>
            <ac:spMk id="10" creationId="{57510D23-E323-4577-A8EA-12C6C6019BA1}"/>
          </ac:spMkLst>
        </pc:spChg>
        <pc:spChg chg="add del">
          <ac:chgData name="Ali Bossert" userId="5144fbf609871d90" providerId="LiveId" clId="{AE23F6D3-02BD-45E3-8FA4-FF295BA60CFE}" dt="2018-08-29T04:02:11.410" v="1100" actId="26606"/>
          <ac:spMkLst>
            <pc:docMk/>
            <pc:sldMk cId="1494351405" sldId="271"/>
            <ac:spMk id="12" creationId="{8AACE35A-DD26-4C0E-81A5-8C18F739057F}"/>
          </ac:spMkLst>
        </pc:spChg>
        <pc:spChg chg="add del">
          <ac:chgData name="Ali Bossert" userId="5144fbf609871d90" providerId="LiveId" clId="{AE23F6D3-02BD-45E3-8FA4-FF295BA60CFE}" dt="2018-08-29T04:02:11.410" v="1100" actId="26606"/>
          <ac:spMkLst>
            <pc:docMk/>
            <pc:sldMk cId="1494351405" sldId="271"/>
            <ac:spMk id="14" creationId="{B9E871BE-68DD-43BE-B3DB-E11D2B5402F3}"/>
          </ac:spMkLst>
        </pc:spChg>
        <pc:spChg chg="add del">
          <ac:chgData name="Ali Bossert" userId="5144fbf609871d90" providerId="LiveId" clId="{AE23F6D3-02BD-45E3-8FA4-FF295BA60CFE}" dt="2018-08-29T04:02:11.410" v="1100" actId="26606"/>
          <ac:spMkLst>
            <pc:docMk/>
            <pc:sldMk cId="1494351405" sldId="271"/>
            <ac:spMk id="16" creationId="{19C71155-FE2E-4DAD-A34B-04706245E369}"/>
          </ac:spMkLst>
        </pc:spChg>
        <pc:spChg chg="add del">
          <ac:chgData name="Ali Bossert" userId="5144fbf609871d90" providerId="LiveId" clId="{AE23F6D3-02BD-45E3-8FA4-FF295BA60CFE}" dt="2018-08-29T04:02:20.876" v="1102" actId="26606"/>
          <ac:spMkLst>
            <pc:docMk/>
            <pc:sldMk cId="1494351405" sldId="271"/>
            <ac:spMk id="18" creationId="{7520F84D-966A-41CD-B818-16BF32EF1E9D}"/>
          </ac:spMkLst>
        </pc:spChg>
        <pc:spChg chg="add del">
          <ac:chgData name="Ali Bossert" userId="5144fbf609871d90" providerId="LiveId" clId="{AE23F6D3-02BD-45E3-8FA4-FF295BA60CFE}" dt="2018-08-29T04:02:20.876" v="1102" actId="26606"/>
          <ac:spMkLst>
            <pc:docMk/>
            <pc:sldMk cId="1494351405" sldId="271"/>
            <ac:spMk id="19" creationId="{57510D23-E323-4577-A8EA-12C6C6019BA1}"/>
          </ac:spMkLst>
        </pc:spChg>
        <pc:spChg chg="add del">
          <ac:chgData name="Ali Bossert" userId="5144fbf609871d90" providerId="LiveId" clId="{AE23F6D3-02BD-45E3-8FA4-FF295BA60CFE}" dt="2018-08-29T04:02:20.876" v="1102" actId="26606"/>
          <ac:spMkLst>
            <pc:docMk/>
            <pc:sldMk cId="1494351405" sldId="271"/>
            <ac:spMk id="20" creationId="{8AACE35A-DD26-4C0E-81A5-8C18F739057F}"/>
          </ac:spMkLst>
        </pc:spChg>
        <pc:spChg chg="add del">
          <ac:chgData name="Ali Bossert" userId="5144fbf609871d90" providerId="LiveId" clId="{AE23F6D3-02BD-45E3-8FA4-FF295BA60CFE}" dt="2018-08-29T04:02:20.876" v="1102" actId="26606"/>
          <ac:spMkLst>
            <pc:docMk/>
            <pc:sldMk cId="1494351405" sldId="271"/>
            <ac:spMk id="22" creationId="{18DAE5F6-55D5-4FC2-B1F3-AE114251F38B}"/>
          </ac:spMkLst>
        </pc:spChg>
        <pc:spChg chg="add del">
          <ac:chgData name="Ali Bossert" userId="5144fbf609871d90" providerId="LiveId" clId="{AE23F6D3-02BD-45E3-8FA4-FF295BA60CFE}" dt="2018-08-29T04:02:24.676" v="1105" actId="26606"/>
          <ac:spMkLst>
            <pc:docMk/>
            <pc:sldMk cId="1494351405" sldId="271"/>
            <ac:spMk id="24" creationId="{7520F84D-966A-41CD-B818-16BF32EF1E9D}"/>
          </ac:spMkLst>
        </pc:spChg>
        <pc:spChg chg="add del">
          <ac:chgData name="Ali Bossert" userId="5144fbf609871d90" providerId="LiveId" clId="{AE23F6D3-02BD-45E3-8FA4-FF295BA60CFE}" dt="2018-08-29T04:02:24.676" v="1105" actId="26606"/>
          <ac:spMkLst>
            <pc:docMk/>
            <pc:sldMk cId="1494351405" sldId="271"/>
            <ac:spMk id="25" creationId="{57510D23-E323-4577-A8EA-12C6C6019BA1}"/>
          </ac:spMkLst>
        </pc:spChg>
        <pc:spChg chg="add del">
          <ac:chgData name="Ali Bossert" userId="5144fbf609871d90" providerId="LiveId" clId="{AE23F6D3-02BD-45E3-8FA4-FF295BA60CFE}" dt="2018-08-29T04:02:24.676" v="1105" actId="26606"/>
          <ac:spMkLst>
            <pc:docMk/>
            <pc:sldMk cId="1494351405" sldId="271"/>
            <ac:spMk id="26" creationId="{15384613-A493-4A01-873E-5BD3769D1AE8}"/>
          </ac:spMkLst>
        </pc:spChg>
        <pc:spChg chg="add del">
          <ac:chgData name="Ali Bossert" userId="5144fbf609871d90" providerId="LiveId" clId="{AE23F6D3-02BD-45E3-8FA4-FF295BA60CFE}" dt="2018-08-29T04:02:24.676" v="1105" actId="26606"/>
          <ac:spMkLst>
            <pc:docMk/>
            <pc:sldMk cId="1494351405" sldId="271"/>
            <ac:spMk id="27" creationId="{34336F18-80E9-4DFA-9C2E-3F85614720EA}"/>
          </ac:spMkLst>
        </pc:spChg>
        <pc:spChg chg="add del">
          <ac:chgData name="Ali Bossert" userId="5144fbf609871d90" providerId="LiveId" clId="{AE23F6D3-02BD-45E3-8FA4-FF295BA60CFE}" dt="2018-08-29T04:02:24.676" v="1105" actId="26606"/>
          <ac:spMkLst>
            <pc:docMk/>
            <pc:sldMk cId="1494351405" sldId="271"/>
            <ac:spMk id="28" creationId="{9D293054-EC89-4CF2-AAEF-B38981E92343}"/>
          </ac:spMkLst>
        </pc:spChg>
        <pc:spChg chg="add">
          <ac:chgData name="Ali Bossert" userId="5144fbf609871d90" providerId="LiveId" clId="{AE23F6D3-02BD-45E3-8FA4-FF295BA60CFE}" dt="2018-08-29T04:02:24.816" v="1106" actId="26606"/>
          <ac:spMkLst>
            <pc:docMk/>
            <pc:sldMk cId="1494351405" sldId="271"/>
            <ac:spMk id="30" creationId="{7520F84D-966A-41CD-B818-16BF32EF1E9D}"/>
          </ac:spMkLst>
        </pc:spChg>
        <pc:spChg chg="add">
          <ac:chgData name="Ali Bossert" userId="5144fbf609871d90" providerId="LiveId" clId="{AE23F6D3-02BD-45E3-8FA4-FF295BA60CFE}" dt="2018-08-29T04:02:24.816" v="1106" actId="26606"/>
          <ac:spMkLst>
            <pc:docMk/>
            <pc:sldMk cId="1494351405" sldId="271"/>
            <ac:spMk id="31" creationId="{57510D23-E323-4577-A8EA-12C6C6019BA1}"/>
          </ac:spMkLst>
        </pc:spChg>
        <pc:spChg chg="add">
          <ac:chgData name="Ali Bossert" userId="5144fbf609871d90" providerId="LiveId" clId="{AE23F6D3-02BD-45E3-8FA4-FF295BA60CFE}" dt="2018-08-29T04:02:24.816" v="1106" actId="26606"/>
          <ac:spMkLst>
            <pc:docMk/>
            <pc:sldMk cId="1494351405" sldId="271"/>
            <ac:spMk id="32" creationId="{8A25BF79-9ED2-4290-8C48-1AB107B674E3}"/>
          </ac:spMkLst>
        </pc:spChg>
        <pc:spChg chg="add">
          <ac:chgData name="Ali Bossert" userId="5144fbf609871d90" providerId="LiveId" clId="{AE23F6D3-02BD-45E3-8FA4-FF295BA60CFE}" dt="2018-08-29T04:02:24.816" v="1106" actId="26606"/>
          <ac:spMkLst>
            <pc:docMk/>
            <pc:sldMk cId="1494351405" sldId="271"/>
            <ac:spMk id="33" creationId="{FA0B0DB9-9592-477A-88BB-5A1139A94F64}"/>
          </ac:spMkLst>
        </pc:spChg>
        <pc:spChg chg="add">
          <ac:chgData name="Ali Bossert" userId="5144fbf609871d90" providerId="LiveId" clId="{AE23F6D3-02BD-45E3-8FA4-FF295BA60CFE}" dt="2018-08-29T04:02:24.816" v="1106" actId="26606"/>
          <ac:spMkLst>
            <pc:docMk/>
            <pc:sldMk cId="1494351405" sldId="271"/>
            <ac:spMk id="34" creationId="{6159C197-C92F-4EEC-9821-4C2CAABD6DB2}"/>
          </ac:spMkLst>
        </pc:spChg>
        <pc:spChg chg="add">
          <ac:chgData name="Ali Bossert" userId="5144fbf609871d90" providerId="LiveId" clId="{AE23F6D3-02BD-45E3-8FA4-FF295BA60CFE}" dt="2018-08-29T04:02:24.816" v="1106" actId="26606"/>
          <ac:spMkLst>
            <pc:docMk/>
            <pc:sldMk cId="1494351405" sldId="271"/>
            <ac:spMk id="35" creationId="{F318D58F-96AE-499D-AB10-312690101B34}"/>
          </ac:spMkLst>
        </pc:spChg>
        <pc:cxnChg chg="add del">
          <ac:chgData name="Ali Bossert" userId="5144fbf609871d90" providerId="LiveId" clId="{AE23F6D3-02BD-45E3-8FA4-FF295BA60CFE}" dt="2018-08-29T04:02:20.876" v="1102" actId="26606"/>
          <ac:cxnSpMkLst>
            <pc:docMk/>
            <pc:sldMk cId="1494351405" sldId="271"/>
            <ac:cxnSpMk id="21" creationId="{E905CB15-2F46-4D9D-AEA4-3619C520C854}"/>
          </ac:cxnSpMkLst>
        </pc:cxnChg>
      </pc:sldChg>
      <pc:sldChg chg="addSp modSp add mod setBg modAnim">
        <pc:chgData name="Ali Bossert" userId="5144fbf609871d90" providerId="LiveId" clId="{AE23F6D3-02BD-45E3-8FA4-FF295BA60CFE}" dt="2018-08-29T04:17:52.577" v="1705"/>
        <pc:sldMkLst>
          <pc:docMk/>
          <pc:sldMk cId="3648439295" sldId="272"/>
        </pc:sldMkLst>
        <pc:spChg chg="mod">
          <ac:chgData name="Ali Bossert" userId="5144fbf609871d90" providerId="LiveId" clId="{AE23F6D3-02BD-45E3-8FA4-FF295BA60CFE}" dt="2018-08-29T04:05:13.564" v="1261" actId="26606"/>
          <ac:spMkLst>
            <pc:docMk/>
            <pc:sldMk cId="3648439295" sldId="272"/>
            <ac:spMk id="2" creationId="{351F43A5-2B22-46B7-B40E-1E05AC7D0506}"/>
          </ac:spMkLst>
        </pc:spChg>
        <pc:spChg chg="mod">
          <ac:chgData name="Ali Bossert" userId="5144fbf609871d90" providerId="LiveId" clId="{AE23F6D3-02BD-45E3-8FA4-FF295BA60CFE}" dt="2018-08-29T04:05:19.810" v="1264" actId="403"/>
          <ac:spMkLst>
            <pc:docMk/>
            <pc:sldMk cId="3648439295" sldId="272"/>
            <ac:spMk id="3" creationId="{0438A0EE-5990-4ECA-AD6C-1B967571A5B8}"/>
          </ac:spMkLst>
        </pc:spChg>
        <pc:spChg chg="add mod">
          <ac:chgData name="Ali Bossert" userId="5144fbf609871d90" providerId="LiveId" clId="{AE23F6D3-02BD-45E3-8FA4-FF295BA60CFE}" dt="2018-08-29T04:05:13.564" v="1261" actId="26606"/>
          <ac:spMkLst>
            <pc:docMk/>
            <pc:sldMk cId="3648439295" sldId="272"/>
            <ac:spMk id="6" creationId="{7064ADEF-E9EA-4F43-99F5-6C611FD2CE20}"/>
          </ac:spMkLst>
        </pc:spChg>
        <pc:spChg chg="add">
          <ac:chgData name="Ali Bossert" userId="5144fbf609871d90" providerId="LiveId" clId="{AE23F6D3-02BD-45E3-8FA4-FF295BA60CFE}" dt="2018-08-29T04:05:13.564" v="1261" actId="26606"/>
          <ac:spMkLst>
            <pc:docMk/>
            <pc:sldMk cId="3648439295" sldId="272"/>
            <ac:spMk id="11" creationId="{E1CE536E-134A-4A35-900B-30F927D5B525}"/>
          </ac:spMkLst>
        </pc:spChg>
        <pc:spChg chg="add">
          <ac:chgData name="Ali Bossert" userId="5144fbf609871d90" providerId="LiveId" clId="{AE23F6D3-02BD-45E3-8FA4-FF295BA60CFE}" dt="2018-08-29T04:05:13.564" v="1261" actId="26606"/>
          <ac:spMkLst>
            <pc:docMk/>
            <pc:sldMk cId="3648439295" sldId="272"/>
            <ac:spMk id="13" creationId="{FA0382D1-1594-4E3D-842E-04E1E5E7578B}"/>
          </ac:spMkLst>
        </pc:spChg>
        <pc:picChg chg="add mod ord">
          <ac:chgData name="Ali Bossert" userId="5144fbf609871d90" providerId="LiveId" clId="{AE23F6D3-02BD-45E3-8FA4-FF295BA60CFE}" dt="2018-08-29T04:05:13.564" v="1261" actId="26606"/>
          <ac:picMkLst>
            <pc:docMk/>
            <pc:sldMk cId="3648439295" sldId="272"/>
            <ac:picMk id="5" creationId="{EFE1BFF8-96F2-4C2D-BF3A-A0C9732669A9}"/>
          </ac:picMkLst>
        </pc:picChg>
      </pc:sldChg>
      <pc:sldChg chg="addSp modSp add mod setBg">
        <pc:chgData name="Ali Bossert" userId="5144fbf609871d90" providerId="LiveId" clId="{AE23F6D3-02BD-45E3-8FA4-FF295BA60CFE}" dt="2018-08-29T04:06:04.565" v="1311" actId="26606"/>
        <pc:sldMkLst>
          <pc:docMk/>
          <pc:sldMk cId="2544352504" sldId="273"/>
        </pc:sldMkLst>
        <pc:spChg chg="mod">
          <ac:chgData name="Ali Bossert" userId="5144fbf609871d90" providerId="LiveId" clId="{AE23F6D3-02BD-45E3-8FA4-FF295BA60CFE}" dt="2018-08-29T04:06:04.565" v="1311" actId="26606"/>
          <ac:spMkLst>
            <pc:docMk/>
            <pc:sldMk cId="2544352504" sldId="273"/>
            <ac:spMk id="2" creationId="{A735E8C9-E22D-45EA-89E1-696F24CD9EB4}"/>
          </ac:spMkLst>
        </pc:spChg>
        <pc:spChg chg="mod">
          <ac:chgData name="Ali Bossert" userId="5144fbf609871d90" providerId="LiveId" clId="{AE23F6D3-02BD-45E3-8FA4-FF295BA60CFE}" dt="2018-08-29T04:06:04.565" v="1311" actId="26606"/>
          <ac:spMkLst>
            <pc:docMk/>
            <pc:sldMk cId="2544352504" sldId="273"/>
            <ac:spMk id="3" creationId="{52B9CBB9-5DA1-47EC-BDE9-E48735CCF3FC}"/>
          </ac:spMkLst>
        </pc:spChg>
        <pc:spChg chg="add">
          <ac:chgData name="Ali Bossert" userId="5144fbf609871d90" providerId="LiveId" clId="{AE23F6D3-02BD-45E3-8FA4-FF295BA60CFE}" dt="2018-08-29T04:06:04.565" v="1311" actId="26606"/>
          <ac:spMkLst>
            <pc:docMk/>
            <pc:sldMk cId="2544352504" sldId="273"/>
            <ac:spMk id="10" creationId="{B217C2AD-51B4-40CE-A71F-F5D3F846D97B}"/>
          </ac:spMkLst>
        </pc:spChg>
        <pc:spChg chg="add">
          <ac:chgData name="Ali Bossert" userId="5144fbf609871d90" providerId="LiveId" clId="{AE23F6D3-02BD-45E3-8FA4-FF295BA60CFE}" dt="2018-08-29T04:06:04.565" v="1311" actId="26606"/>
          <ac:spMkLst>
            <pc:docMk/>
            <pc:sldMk cId="2544352504" sldId="273"/>
            <ac:spMk id="12" creationId="{6F1BF92E-23CF-4BFE-9E1F-C359BACFA3C5}"/>
          </ac:spMkLst>
        </pc:spChg>
        <pc:spChg chg="add">
          <ac:chgData name="Ali Bossert" userId="5144fbf609871d90" providerId="LiveId" clId="{AE23F6D3-02BD-45E3-8FA4-FF295BA60CFE}" dt="2018-08-29T04:06:04.565" v="1311" actId="26606"/>
          <ac:spMkLst>
            <pc:docMk/>
            <pc:sldMk cId="2544352504" sldId="273"/>
            <ac:spMk id="14" creationId="{1D21332B-FE15-41A6-8919-8563A89EAEDA}"/>
          </ac:spMkLst>
        </pc:spChg>
        <pc:spChg chg="add">
          <ac:chgData name="Ali Bossert" userId="5144fbf609871d90" providerId="LiveId" clId="{AE23F6D3-02BD-45E3-8FA4-FF295BA60CFE}" dt="2018-08-29T04:06:04.565" v="1311" actId="26606"/>
          <ac:spMkLst>
            <pc:docMk/>
            <pc:sldMk cId="2544352504" sldId="273"/>
            <ac:spMk id="16" creationId="{439F6CA3-780D-4C3A-A889-C705E7E7D12D}"/>
          </ac:spMkLst>
        </pc:spChg>
        <pc:spChg chg="add">
          <ac:chgData name="Ali Bossert" userId="5144fbf609871d90" providerId="LiveId" clId="{AE23F6D3-02BD-45E3-8FA4-FF295BA60CFE}" dt="2018-08-29T04:06:04.565" v="1311" actId="26606"/>
          <ac:spMkLst>
            <pc:docMk/>
            <pc:sldMk cId="2544352504" sldId="273"/>
            <ac:spMk id="18" creationId="{E6335BA4-3C40-424B-A885-29B1007B802A}"/>
          </ac:spMkLst>
        </pc:spChg>
        <pc:picChg chg="add">
          <ac:chgData name="Ali Bossert" userId="5144fbf609871d90" providerId="LiveId" clId="{AE23F6D3-02BD-45E3-8FA4-FF295BA60CFE}" dt="2018-08-29T04:06:04.565" v="1311" actId="26606"/>
          <ac:picMkLst>
            <pc:docMk/>
            <pc:sldMk cId="2544352504" sldId="273"/>
            <ac:picMk id="7" creationId="{131BE387-FB1E-4FB5-B882-8E11354A6E0C}"/>
          </ac:picMkLst>
        </pc:picChg>
      </pc:sldChg>
      <pc:sldChg chg="addSp delSp modSp add modAnim">
        <pc:chgData name="Ali Bossert" userId="5144fbf609871d90" providerId="LiveId" clId="{AE23F6D3-02BD-45E3-8FA4-FF295BA60CFE}" dt="2018-08-29T04:18:20.182" v="1709"/>
        <pc:sldMkLst>
          <pc:docMk/>
          <pc:sldMk cId="3142853061" sldId="274"/>
        </pc:sldMkLst>
        <pc:spChg chg="mod">
          <ac:chgData name="Ali Bossert" userId="5144fbf609871d90" providerId="LiveId" clId="{AE23F6D3-02BD-45E3-8FA4-FF295BA60CFE}" dt="2018-08-29T04:06:19.375" v="1338" actId="20577"/>
          <ac:spMkLst>
            <pc:docMk/>
            <pc:sldMk cId="3142853061" sldId="274"/>
            <ac:spMk id="2" creationId="{0C594AB9-3680-4C42-B64B-FD197548AA54}"/>
          </ac:spMkLst>
        </pc:spChg>
        <pc:spChg chg="mod">
          <ac:chgData name="Ali Bossert" userId="5144fbf609871d90" providerId="LiveId" clId="{AE23F6D3-02BD-45E3-8FA4-FF295BA60CFE}" dt="2018-08-29T04:13:58.150" v="1665" actId="27636"/>
          <ac:spMkLst>
            <pc:docMk/>
            <pc:sldMk cId="3142853061" sldId="274"/>
            <ac:spMk id="3" creationId="{C3A1D9E9-8241-45C6-B6B5-D0BF2CDD3DA1}"/>
          </ac:spMkLst>
        </pc:spChg>
        <pc:spChg chg="add del mod">
          <ac:chgData name="Ali Bossert" userId="5144fbf609871d90" providerId="LiveId" clId="{AE23F6D3-02BD-45E3-8FA4-FF295BA60CFE}" dt="2018-08-29T04:13:20.388" v="1642"/>
          <ac:spMkLst>
            <pc:docMk/>
            <pc:sldMk cId="3142853061" sldId="274"/>
            <ac:spMk id="4" creationId="{FDDFF0F6-FA17-4FF4-8363-0C25482563AE}"/>
          </ac:spMkLst>
        </pc:spChg>
        <pc:picChg chg="add mod">
          <ac:chgData name="Ali Bossert" userId="5144fbf609871d90" providerId="LiveId" clId="{AE23F6D3-02BD-45E3-8FA4-FF295BA60CFE}" dt="2018-08-29T04:13:39.398" v="1647" actId="1076"/>
          <ac:picMkLst>
            <pc:docMk/>
            <pc:sldMk cId="3142853061" sldId="274"/>
            <ac:picMk id="5" creationId="{5DBA2725-3CC7-44AF-BE43-D2352E6B53D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657D69-1013-492A-A696-F9057A0CECD9}" type="doc">
      <dgm:prSet loTypeId="urn:microsoft.com/office/officeart/2008/layout/LinedList" loCatId="list" qsTypeId="urn:microsoft.com/office/officeart/2005/8/quickstyle/simple5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F2F8A913-344F-4532-99E4-E3B124689E15}">
      <dgm:prSet/>
      <dgm:spPr/>
      <dgm:t>
        <a:bodyPr/>
        <a:lstStyle/>
        <a:p>
          <a:r>
            <a:rPr lang="en-US" dirty="0"/>
            <a:t>Type of Archetype</a:t>
          </a:r>
        </a:p>
      </dgm:t>
    </dgm:pt>
    <dgm:pt modelId="{2A09AF24-D3FB-447A-880D-EA5809D637E8}" type="parTrans" cxnId="{0BEF716E-B8E4-4312-983E-96023711B0D6}">
      <dgm:prSet/>
      <dgm:spPr/>
      <dgm:t>
        <a:bodyPr/>
        <a:lstStyle/>
        <a:p>
          <a:endParaRPr lang="en-US"/>
        </a:p>
      </dgm:t>
    </dgm:pt>
    <dgm:pt modelId="{C02B9111-6657-4DFE-88A7-F55C0B6AE753}" type="sibTrans" cxnId="{0BEF716E-B8E4-4312-983E-96023711B0D6}">
      <dgm:prSet/>
      <dgm:spPr/>
      <dgm:t>
        <a:bodyPr/>
        <a:lstStyle/>
        <a:p>
          <a:endParaRPr lang="en-US"/>
        </a:p>
      </dgm:t>
    </dgm:pt>
    <dgm:pt modelId="{F08F455D-DCDE-44B9-9FCC-F55520F7EA0F}">
      <dgm:prSet/>
      <dgm:spPr/>
      <dgm:t>
        <a:bodyPr/>
        <a:lstStyle/>
        <a:p>
          <a:r>
            <a:rPr lang="en-US" dirty="0"/>
            <a:t>“Quintessential” (best example) of an archetypal myth. </a:t>
          </a:r>
        </a:p>
      </dgm:t>
    </dgm:pt>
    <dgm:pt modelId="{AE456341-5492-4AD9-A563-CB6C6DD762A6}" type="parTrans" cxnId="{F22C61E5-212A-4E0A-964A-DE75E6425C51}">
      <dgm:prSet/>
      <dgm:spPr/>
      <dgm:t>
        <a:bodyPr/>
        <a:lstStyle/>
        <a:p>
          <a:endParaRPr lang="en-US"/>
        </a:p>
      </dgm:t>
    </dgm:pt>
    <dgm:pt modelId="{74C547F5-6CBB-42B6-AC3A-D842B650270D}" type="sibTrans" cxnId="{F22C61E5-212A-4E0A-964A-DE75E6425C51}">
      <dgm:prSet/>
      <dgm:spPr/>
      <dgm:t>
        <a:bodyPr/>
        <a:lstStyle/>
        <a:p>
          <a:endParaRPr lang="en-US"/>
        </a:p>
      </dgm:t>
    </dgm:pt>
    <dgm:pt modelId="{2A441462-7BB0-4B9D-8B42-BB1B6054B7E8}">
      <dgm:prSet/>
      <dgm:spPr/>
      <dgm:t>
        <a:bodyPr/>
        <a:lstStyle/>
        <a:p>
          <a:r>
            <a:rPr lang="en-US" dirty="0"/>
            <a:t>It outlines the steps a character will likely take on his/her path to becoming a hero.</a:t>
          </a:r>
        </a:p>
      </dgm:t>
    </dgm:pt>
    <dgm:pt modelId="{67644C34-818A-4AFB-B63E-7653E2C66B17}" type="parTrans" cxnId="{127B04A7-7B8E-444F-875F-12EFEB4CF48A}">
      <dgm:prSet/>
      <dgm:spPr/>
      <dgm:t>
        <a:bodyPr/>
        <a:lstStyle/>
        <a:p>
          <a:endParaRPr lang="en-US"/>
        </a:p>
      </dgm:t>
    </dgm:pt>
    <dgm:pt modelId="{7E559AE6-887F-4BD2-816C-DE5F3DA0B773}" type="sibTrans" cxnId="{127B04A7-7B8E-444F-875F-12EFEB4CF48A}">
      <dgm:prSet/>
      <dgm:spPr/>
      <dgm:t>
        <a:bodyPr/>
        <a:lstStyle/>
        <a:p>
          <a:endParaRPr lang="en-US"/>
        </a:p>
      </dgm:t>
    </dgm:pt>
    <dgm:pt modelId="{4C8A327B-3672-452A-BC13-82966D190ACD}" type="pres">
      <dgm:prSet presAssocID="{28657D69-1013-492A-A696-F9057A0CECD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A14B826-25AF-4260-889C-5F1E4A4A7B43}" type="pres">
      <dgm:prSet presAssocID="{F2F8A913-344F-4532-99E4-E3B124689E15}" presName="thickLine" presStyleLbl="alignNode1" presStyleIdx="0" presStyleCnt="3"/>
      <dgm:spPr/>
    </dgm:pt>
    <dgm:pt modelId="{91029393-FF73-4A62-AE90-8E505264AF77}" type="pres">
      <dgm:prSet presAssocID="{F2F8A913-344F-4532-99E4-E3B124689E15}" presName="horz1" presStyleCnt="0"/>
      <dgm:spPr/>
    </dgm:pt>
    <dgm:pt modelId="{B5DA8BD6-6143-48FA-9997-EE7BE7514714}" type="pres">
      <dgm:prSet presAssocID="{F2F8A913-344F-4532-99E4-E3B124689E15}" presName="tx1" presStyleLbl="revTx" presStyleIdx="0" presStyleCnt="3"/>
      <dgm:spPr/>
      <dgm:t>
        <a:bodyPr/>
        <a:lstStyle/>
        <a:p>
          <a:endParaRPr lang="en-US"/>
        </a:p>
      </dgm:t>
    </dgm:pt>
    <dgm:pt modelId="{D67CF6AE-B332-43CF-B869-84A886F9862E}" type="pres">
      <dgm:prSet presAssocID="{F2F8A913-344F-4532-99E4-E3B124689E15}" presName="vert1" presStyleCnt="0"/>
      <dgm:spPr/>
    </dgm:pt>
    <dgm:pt modelId="{FBD74AB1-E736-45F3-82A2-DAC6287D2B2C}" type="pres">
      <dgm:prSet presAssocID="{F08F455D-DCDE-44B9-9FCC-F55520F7EA0F}" presName="thickLine" presStyleLbl="alignNode1" presStyleIdx="1" presStyleCnt="3"/>
      <dgm:spPr/>
    </dgm:pt>
    <dgm:pt modelId="{74C5BCB9-804E-43B2-879D-177764700B0C}" type="pres">
      <dgm:prSet presAssocID="{F08F455D-DCDE-44B9-9FCC-F55520F7EA0F}" presName="horz1" presStyleCnt="0"/>
      <dgm:spPr/>
    </dgm:pt>
    <dgm:pt modelId="{9EDB4B62-A7A1-415A-AAEC-056352A58981}" type="pres">
      <dgm:prSet presAssocID="{F08F455D-DCDE-44B9-9FCC-F55520F7EA0F}" presName="tx1" presStyleLbl="revTx" presStyleIdx="1" presStyleCnt="3"/>
      <dgm:spPr/>
      <dgm:t>
        <a:bodyPr/>
        <a:lstStyle/>
        <a:p>
          <a:endParaRPr lang="en-US"/>
        </a:p>
      </dgm:t>
    </dgm:pt>
    <dgm:pt modelId="{02945B58-0C59-445F-B033-CCEC52492806}" type="pres">
      <dgm:prSet presAssocID="{F08F455D-DCDE-44B9-9FCC-F55520F7EA0F}" presName="vert1" presStyleCnt="0"/>
      <dgm:spPr/>
    </dgm:pt>
    <dgm:pt modelId="{583BBBA5-79AB-4802-A4E0-4D188EBBDB58}" type="pres">
      <dgm:prSet presAssocID="{2A441462-7BB0-4B9D-8B42-BB1B6054B7E8}" presName="thickLine" presStyleLbl="alignNode1" presStyleIdx="2" presStyleCnt="3"/>
      <dgm:spPr/>
    </dgm:pt>
    <dgm:pt modelId="{7BEBADCF-37D1-4B35-86D2-9B14DE2A61A7}" type="pres">
      <dgm:prSet presAssocID="{2A441462-7BB0-4B9D-8B42-BB1B6054B7E8}" presName="horz1" presStyleCnt="0"/>
      <dgm:spPr/>
    </dgm:pt>
    <dgm:pt modelId="{B3FAD9F7-86DE-4C68-8E16-F644B45C5509}" type="pres">
      <dgm:prSet presAssocID="{2A441462-7BB0-4B9D-8B42-BB1B6054B7E8}" presName="tx1" presStyleLbl="revTx" presStyleIdx="2" presStyleCnt="3"/>
      <dgm:spPr/>
      <dgm:t>
        <a:bodyPr/>
        <a:lstStyle/>
        <a:p>
          <a:endParaRPr lang="en-US"/>
        </a:p>
      </dgm:t>
    </dgm:pt>
    <dgm:pt modelId="{9EFCCBEF-2CF4-42DC-8625-6EFDAA6D8429}" type="pres">
      <dgm:prSet presAssocID="{2A441462-7BB0-4B9D-8B42-BB1B6054B7E8}" presName="vert1" presStyleCnt="0"/>
      <dgm:spPr/>
    </dgm:pt>
  </dgm:ptLst>
  <dgm:cxnLst>
    <dgm:cxn modelId="{F22C61E5-212A-4E0A-964A-DE75E6425C51}" srcId="{28657D69-1013-492A-A696-F9057A0CECD9}" destId="{F08F455D-DCDE-44B9-9FCC-F55520F7EA0F}" srcOrd="1" destOrd="0" parTransId="{AE456341-5492-4AD9-A563-CB6C6DD762A6}" sibTransId="{74C547F5-6CBB-42B6-AC3A-D842B650270D}"/>
    <dgm:cxn modelId="{693B2085-82E6-4DDB-9544-E491F54A531D}" type="presOf" srcId="{28657D69-1013-492A-A696-F9057A0CECD9}" destId="{4C8A327B-3672-452A-BC13-82966D190ACD}" srcOrd="0" destOrd="0" presId="urn:microsoft.com/office/officeart/2008/layout/LinedList"/>
    <dgm:cxn modelId="{127B04A7-7B8E-444F-875F-12EFEB4CF48A}" srcId="{28657D69-1013-492A-A696-F9057A0CECD9}" destId="{2A441462-7BB0-4B9D-8B42-BB1B6054B7E8}" srcOrd="2" destOrd="0" parTransId="{67644C34-818A-4AFB-B63E-7653E2C66B17}" sibTransId="{7E559AE6-887F-4BD2-816C-DE5F3DA0B773}"/>
    <dgm:cxn modelId="{3E7347AE-941B-473F-BF05-B486764FE99F}" type="presOf" srcId="{F2F8A913-344F-4532-99E4-E3B124689E15}" destId="{B5DA8BD6-6143-48FA-9997-EE7BE7514714}" srcOrd="0" destOrd="0" presId="urn:microsoft.com/office/officeart/2008/layout/LinedList"/>
    <dgm:cxn modelId="{B72A4010-13FD-4EF4-9FFC-515601824EA4}" type="presOf" srcId="{2A441462-7BB0-4B9D-8B42-BB1B6054B7E8}" destId="{B3FAD9F7-86DE-4C68-8E16-F644B45C5509}" srcOrd="0" destOrd="0" presId="urn:microsoft.com/office/officeart/2008/layout/LinedList"/>
    <dgm:cxn modelId="{79FA14BA-D3F8-4424-8A20-D448687F182F}" type="presOf" srcId="{F08F455D-DCDE-44B9-9FCC-F55520F7EA0F}" destId="{9EDB4B62-A7A1-415A-AAEC-056352A58981}" srcOrd="0" destOrd="0" presId="urn:microsoft.com/office/officeart/2008/layout/LinedList"/>
    <dgm:cxn modelId="{0BEF716E-B8E4-4312-983E-96023711B0D6}" srcId="{28657D69-1013-492A-A696-F9057A0CECD9}" destId="{F2F8A913-344F-4532-99E4-E3B124689E15}" srcOrd="0" destOrd="0" parTransId="{2A09AF24-D3FB-447A-880D-EA5809D637E8}" sibTransId="{C02B9111-6657-4DFE-88A7-F55C0B6AE753}"/>
    <dgm:cxn modelId="{65E28EBB-4A69-432D-9535-EC89B4539D78}" type="presParOf" srcId="{4C8A327B-3672-452A-BC13-82966D190ACD}" destId="{7A14B826-25AF-4260-889C-5F1E4A4A7B43}" srcOrd="0" destOrd="0" presId="urn:microsoft.com/office/officeart/2008/layout/LinedList"/>
    <dgm:cxn modelId="{EB2323F4-7B3F-474B-987C-A06410949FA7}" type="presParOf" srcId="{4C8A327B-3672-452A-BC13-82966D190ACD}" destId="{91029393-FF73-4A62-AE90-8E505264AF77}" srcOrd="1" destOrd="0" presId="urn:microsoft.com/office/officeart/2008/layout/LinedList"/>
    <dgm:cxn modelId="{B4FEDEE2-379F-4093-940C-2B547C2D5167}" type="presParOf" srcId="{91029393-FF73-4A62-AE90-8E505264AF77}" destId="{B5DA8BD6-6143-48FA-9997-EE7BE7514714}" srcOrd="0" destOrd="0" presId="urn:microsoft.com/office/officeart/2008/layout/LinedList"/>
    <dgm:cxn modelId="{D8C924B7-422E-48B7-846E-6889CD48E9B1}" type="presParOf" srcId="{91029393-FF73-4A62-AE90-8E505264AF77}" destId="{D67CF6AE-B332-43CF-B869-84A886F9862E}" srcOrd="1" destOrd="0" presId="urn:microsoft.com/office/officeart/2008/layout/LinedList"/>
    <dgm:cxn modelId="{536EA319-B520-4DBF-BE2D-BFC757E75423}" type="presParOf" srcId="{4C8A327B-3672-452A-BC13-82966D190ACD}" destId="{FBD74AB1-E736-45F3-82A2-DAC6287D2B2C}" srcOrd="2" destOrd="0" presId="urn:microsoft.com/office/officeart/2008/layout/LinedList"/>
    <dgm:cxn modelId="{1314EBAD-3038-409F-BC48-488DF08557F6}" type="presParOf" srcId="{4C8A327B-3672-452A-BC13-82966D190ACD}" destId="{74C5BCB9-804E-43B2-879D-177764700B0C}" srcOrd="3" destOrd="0" presId="urn:microsoft.com/office/officeart/2008/layout/LinedList"/>
    <dgm:cxn modelId="{12474895-A6CD-4A2C-80C1-6F3E5191141B}" type="presParOf" srcId="{74C5BCB9-804E-43B2-879D-177764700B0C}" destId="{9EDB4B62-A7A1-415A-AAEC-056352A58981}" srcOrd="0" destOrd="0" presId="urn:microsoft.com/office/officeart/2008/layout/LinedList"/>
    <dgm:cxn modelId="{5635DF9F-1BFF-48A0-B950-B33475203688}" type="presParOf" srcId="{74C5BCB9-804E-43B2-879D-177764700B0C}" destId="{02945B58-0C59-445F-B033-CCEC52492806}" srcOrd="1" destOrd="0" presId="urn:microsoft.com/office/officeart/2008/layout/LinedList"/>
    <dgm:cxn modelId="{DC64B190-1C6C-4C16-8A2C-F631F18E739B}" type="presParOf" srcId="{4C8A327B-3672-452A-BC13-82966D190ACD}" destId="{583BBBA5-79AB-4802-A4E0-4D188EBBDB58}" srcOrd="4" destOrd="0" presId="urn:microsoft.com/office/officeart/2008/layout/LinedList"/>
    <dgm:cxn modelId="{199A551F-5EED-4F2C-9A34-FC2B768B6FBF}" type="presParOf" srcId="{4C8A327B-3672-452A-BC13-82966D190ACD}" destId="{7BEBADCF-37D1-4B35-86D2-9B14DE2A61A7}" srcOrd="5" destOrd="0" presId="urn:microsoft.com/office/officeart/2008/layout/LinedList"/>
    <dgm:cxn modelId="{EF390925-9FD4-44FD-A5F3-DE81EBDCABF3}" type="presParOf" srcId="{7BEBADCF-37D1-4B35-86D2-9B14DE2A61A7}" destId="{B3FAD9F7-86DE-4C68-8E16-F644B45C5509}" srcOrd="0" destOrd="0" presId="urn:microsoft.com/office/officeart/2008/layout/LinedList"/>
    <dgm:cxn modelId="{7CFAF49D-B542-4177-8838-69801CFE45C2}" type="presParOf" srcId="{7BEBADCF-37D1-4B35-86D2-9B14DE2A61A7}" destId="{9EFCCBEF-2CF4-42DC-8625-6EFDAA6D842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33AE90-AB4D-4F9B-A0C3-640F4B8B563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E77B871-0FA0-4CEA-9123-520BCB014C34}">
      <dgm:prSet/>
      <dgm:spPr/>
      <dgm:t>
        <a:bodyPr/>
        <a:lstStyle/>
        <a:p>
          <a:r>
            <a:rPr lang="en-US"/>
            <a:t>Departure</a:t>
          </a:r>
        </a:p>
      </dgm:t>
    </dgm:pt>
    <dgm:pt modelId="{ADCA8671-6C7F-4750-9999-D9A1BDE983EE}" type="parTrans" cxnId="{A395CC22-FB2B-46A6-BEBA-0708526D0BA1}">
      <dgm:prSet/>
      <dgm:spPr/>
      <dgm:t>
        <a:bodyPr/>
        <a:lstStyle/>
        <a:p>
          <a:endParaRPr lang="en-US"/>
        </a:p>
      </dgm:t>
    </dgm:pt>
    <dgm:pt modelId="{8762B559-68AC-47F8-9861-564D75918528}" type="sibTrans" cxnId="{A395CC22-FB2B-46A6-BEBA-0708526D0BA1}">
      <dgm:prSet/>
      <dgm:spPr/>
      <dgm:t>
        <a:bodyPr/>
        <a:lstStyle/>
        <a:p>
          <a:endParaRPr lang="en-US"/>
        </a:p>
      </dgm:t>
    </dgm:pt>
    <dgm:pt modelId="{032A1E7A-6471-4492-8F5F-F0B0CDEC8714}">
      <dgm:prSet/>
      <dgm:spPr/>
      <dgm:t>
        <a:bodyPr/>
        <a:lstStyle/>
        <a:p>
          <a:r>
            <a:rPr lang="en-US"/>
            <a:t>Initiation</a:t>
          </a:r>
        </a:p>
      </dgm:t>
    </dgm:pt>
    <dgm:pt modelId="{C3F9B0B5-9E8B-4748-A58B-6943F44E3905}" type="parTrans" cxnId="{D4EB5A16-946D-4EFB-A40B-86A4BC6C2019}">
      <dgm:prSet/>
      <dgm:spPr/>
      <dgm:t>
        <a:bodyPr/>
        <a:lstStyle/>
        <a:p>
          <a:endParaRPr lang="en-US"/>
        </a:p>
      </dgm:t>
    </dgm:pt>
    <dgm:pt modelId="{570AC761-F806-4315-9E93-18A9830A79BF}" type="sibTrans" cxnId="{D4EB5A16-946D-4EFB-A40B-86A4BC6C2019}">
      <dgm:prSet/>
      <dgm:spPr/>
      <dgm:t>
        <a:bodyPr/>
        <a:lstStyle/>
        <a:p>
          <a:endParaRPr lang="en-US"/>
        </a:p>
      </dgm:t>
    </dgm:pt>
    <dgm:pt modelId="{B7DD0BF6-4AD2-40B3-BB21-1D1DF8FBCB6F}">
      <dgm:prSet/>
      <dgm:spPr/>
      <dgm:t>
        <a:bodyPr/>
        <a:lstStyle/>
        <a:p>
          <a:r>
            <a:rPr lang="en-US"/>
            <a:t>Return</a:t>
          </a:r>
        </a:p>
      </dgm:t>
    </dgm:pt>
    <dgm:pt modelId="{212DF8D7-4779-474D-AD3F-EA1F3AACC668}" type="parTrans" cxnId="{4D077AA1-847F-46EB-AE16-598B073AE818}">
      <dgm:prSet/>
      <dgm:spPr/>
      <dgm:t>
        <a:bodyPr/>
        <a:lstStyle/>
        <a:p>
          <a:endParaRPr lang="en-US"/>
        </a:p>
      </dgm:t>
    </dgm:pt>
    <dgm:pt modelId="{23C35016-E41F-4AFE-8293-CBD960D9D28A}" type="sibTrans" cxnId="{4D077AA1-847F-46EB-AE16-598B073AE818}">
      <dgm:prSet/>
      <dgm:spPr/>
      <dgm:t>
        <a:bodyPr/>
        <a:lstStyle/>
        <a:p>
          <a:endParaRPr lang="en-US"/>
        </a:p>
      </dgm:t>
    </dgm:pt>
    <dgm:pt modelId="{1DD41E53-EAC6-4A43-B58A-870C6ECB8124}" type="pres">
      <dgm:prSet presAssocID="{A233AE90-AB4D-4F9B-A0C3-640F4B8B563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33129E-6BBD-4AD3-9E32-860B1BD4868E}" type="pres">
      <dgm:prSet presAssocID="{A233AE90-AB4D-4F9B-A0C3-640F4B8B5631}" presName="dummyMaxCanvas" presStyleCnt="0">
        <dgm:presLayoutVars/>
      </dgm:prSet>
      <dgm:spPr/>
    </dgm:pt>
    <dgm:pt modelId="{33E34975-7B65-436D-A4CC-541FFCD00985}" type="pres">
      <dgm:prSet presAssocID="{A233AE90-AB4D-4F9B-A0C3-640F4B8B563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D4C6E2-5A0E-453C-87A5-A6C8F635CF6E}" type="pres">
      <dgm:prSet presAssocID="{A233AE90-AB4D-4F9B-A0C3-640F4B8B563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42C291-0B46-465F-B579-6A86BDD5F854}" type="pres">
      <dgm:prSet presAssocID="{A233AE90-AB4D-4F9B-A0C3-640F4B8B563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66EE3-92F1-4E94-8349-0B048B4A91F9}" type="pres">
      <dgm:prSet presAssocID="{A233AE90-AB4D-4F9B-A0C3-640F4B8B563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6A39A-EA66-4E58-806F-A93D27DEE17C}" type="pres">
      <dgm:prSet presAssocID="{A233AE90-AB4D-4F9B-A0C3-640F4B8B563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757E74-E9A5-49F5-A8EE-E44D14793599}" type="pres">
      <dgm:prSet presAssocID="{A233AE90-AB4D-4F9B-A0C3-640F4B8B563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142B5E-C2B8-4E4A-B80C-89E436C841E6}" type="pres">
      <dgm:prSet presAssocID="{A233AE90-AB4D-4F9B-A0C3-640F4B8B563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BE6553-93EF-4C15-B612-7DB97E7157D8}" type="pres">
      <dgm:prSet presAssocID="{A233AE90-AB4D-4F9B-A0C3-640F4B8B563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6FD748-73FD-41A5-BC6E-03AB3B0BD8D2}" type="presOf" srcId="{B7DD0BF6-4AD2-40B3-BB21-1D1DF8FBCB6F}" destId="{5DBE6553-93EF-4C15-B612-7DB97E7157D8}" srcOrd="1" destOrd="0" presId="urn:microsoft.com/office/officeart/2005/8/layout/vProcess5"/>
    <dgm:cxn modelId="{A753AE9D-ECC8-43C7-A2E6-E6349CDE9AF0}" type="presOf" srcId="{2E77B871-0FA0-4CEA-9123-520BCB014C34}" destId="{33E34975-7B65-436D-A4CC-541FFCD00985}" srcOrd="0" destOrd="0" presId="urn:microsoft.com/office/officeart/2005/8/layout/vProcess5"/>
    <dgm:cxn modelId="{D4EB5A16-946D-4EFB-A40B-86A4BC6C2019}" srcId="{A233AE90-AB4D-4F9B-A0C3-640F4B8B5631}" destId="{032A1E7A-6471-4492-8F5F-F0B0CDEC8714}" srcOrd="1" destOrd="0" parTransId="{C3F9B0B5-9E8B-4748-A58B-6943F44E3905}" sibTransId="{570AC761-F806-4315-9E93-18A9830A79BF}"/>
    <dgm:cxn modelId="{F7289140-3434-4CA2-9648-03F1F568AB7D}" type="presOf" srcId="{570AC761-F806-4315-9E93-18A9830A79BF}" destId="{F1D6A39A-EA66-4E58-806F-A93D27DEE17C}" srcOrd="0" destOrd="0" presId="urn:microsoft.com/office/officeart/2005/8/layout/vProcess5"/>
    <dgm:cxn modelId="{1D99D374-5A5F-4ADB-851E-7A64395DD15E}" type="presOf" srcId="{A233AE90-AB4D-4F9B-A0C3-640F4B8B5631}" destId="{1DD41E53-EAC6-4A43-B58A-870C6ECB8124}" srcOrd="0" destOrd="0" presId="urn:microsoft.com/office/officeart/2005/8/layout/vProcess5"/>
    <dgm:cxn modelId="{8AD21F96-69D7-4F40-85D6-A811E7986804}" type="presOf" srcId="{B7DD0BF6-4AD2-40B3-BB21-1D1DF8FBCB6F}" destId="{D842C291-0B46-465F-B579-6A86BDD5F854}" srcOrd="0" destOrd="0" presId="urn:microsoft.com/office/officeart/2005/8/layout/vProcess5"/>
    <dgm:cxn modelId="{CC75A028-4A90-4691-AA2D-0C3899A714D7}" type="presOf" srcId="{8762B559-68AC-47F8-9861-564D75918528}" destId="{7CE66EE3-92F1-4E94-8349-0B048B4A91F9}" srcOrd="0" destOrd="0" presId="urn:microsoft.com/office/officeart/2005/8/layout/vProcess5"/>
    <dgm:cxn modelId="{C6581882-3ECA-4193-97D8-C8F7E6B83D97}" type="presOf" srcId="{032A1E7A-6471-4492-8F5F-F0B0CDEC8714}" destId="{B7D4C6E2-5A0E-453C-87A5-A6C8F635CF6E}" srcOrd="0" destOrd="0" presId="urn:microsoft.com/office/officeart/2005/8/layout/vProcess5"/>
    <dgm:cxn modelId="{7A47EC45-2D72-4062-8851-24E9B4A14943}" type="presOf" srcId="{2E77B871-0FA0-4CEA-9123-520BCB014C34}" destId="{3B757E74-E9A5-49F5-A8EE-E44D14793599}" srcOrd="1" destOrd="0" presId="urn:microsoft.com/office/officeart/2005/8/layout/vProcess5"/>
    <dgm:cxn modelId="{2834B256-D07A-4D70-8AB6-D9403F5775A0}" type="presOf" srcId="{032A1E7A-6471-4492-8F5F-F0B0CDEC8714}" destId="{5C142B5E-C2B8-4E4A-B80C-89E436C841E6}" srcOrd="1" destOrd="0" presId="urn:microsoft.com/office/officeart/2005/8/layout/vProcess5"/>
    <dgm:cxn modelId="{A395CC22-FB2B-46A6-BEBA-0708526D0BA1}" srcId="{A233AE90-AB4D-4F9B-A0C3-640F4B8B5631}" destId="{2E77B871-0FA0-4CEA-9123-520BCB014C34}" srcOrd="0" destOrd="0" parTransId="{ADCA8671-6C7F-4750-9999-D9A1BDE983EE}" sibTransId="{8762B559-68AC-47F8-9861-564D75918528}"/>
    <dgm:cxn modelId="{4D077AA1-847F-46EB-AE16-598B073AE818}" srcId="{A233AE90-AB4D-4F9B-A0C3-640F4B8B5631}" destId="{B7DD0BF6-4AD2-40B3-BB21-1D1DF8FBCB6F}" srcOrd="2" destOrd="0" parTransId="{212DF8D7-4779-474D-AD3F-EA1F3AACC668}" sibTransId="{23C35016-E41F-4AFE-8293-CBD960D9D28A}"/>
    <dgm:cxn modelId="{F1B117BC-D038-4A7F-9666-315C5EB5430E}" type="presParOf" srcId="{1DD41E53-EAC6-4A43-B58A-870C6ECB8124}" destId="{DD33129E-6BBD-4AD3-9E32-860B1BD4868E}" srcOrd="0" destOrd="0" presId="urn:microsoft.com/office/officeart/2005/8/layout/vProcess5"/>
    <dgm:cxn modelId="{53A55BF0-51E1-4679-BD3A-3DC4F2C0ADD6}" type="presParOf" srcId="{1DD41E53-EAC6-4A43-B58A-870C6ECB8124}" destId="{33E34975-7B65-436D-A4CC-541FFCD00985}" srcOrd="1" destOrd="0" presId="urn:microsoft.com/office/officeart/2005/8/layout/vProcess5"/>
    <dgm:cxn modelId="{A9D412DE-3B13-47F7-B1F5-17AFB1D7C073}" type="presParOf" srcId="{1DD41E53-EAC6-4A43-B58A-870C6ECB8124}" destId="{B7D4C6E2-5A0E-453C-87A5-A6C8F635CF6E}" srcOrd="2" destOrd="0" presId="urn:microsoft.com/office/officeart/2005/8/layout/vProcess5"/>
    <dgm:cxn modelId="{A1161360-5503-4912-AD55-8C4853FA6394}" type="presParOf" srcId="{1DD41E53-EAC6-4A43-B58A-870C6ECB8124}" destId="{D842C291-0B46-465F-B579-6A86BDD5F854}" srcOrd="3" destOrd="0" presId="urn:microsoft.com/office/officeart/2005/8/layout/vProcess5"/>
    <dgm:cxn modelId="{F288C4C6-2405-4ADD-A74B-6C4199AA7A9A}" type="presParOf" srcId="{1DD41E53-EAC6-4A43-B58A-870C6ECB8124}" destId="{7CE66EE3-92F1-4E94-8349-0B048B4A91F9}" srcOrd="4" destOrd="0" presId="urn:microsoft.com/office/officeart/2005/8/layout/vProcess5"/>
    <dgm:cxn modelId="{84B722A5-7474-4666-A38F-7170BBD62A91}" type="presParOf" srcId="{1DD41E53-EAC6-4A43-B58A-870C6ECB8124}" destId="{F1D6A39A-EA66-4E58-806F-A93D27DEE17C}" srcOrd="5" destOrd="0" presId="urn:microsoft.com/office/officeart/2005/8/layout/vProcess5"/>
    <dgm:cxn modelId="{B0CE7209-773A-405A-B591-76F8C94F06A5}" type="presParOf" srcId="{1DD41E53-EAC6-4A43-B58A-870C6ECB8124}" destId="{3B757E74-E9A5-49F5-A8EE-E44D14793599}" srcOrd="6" destOrd="0" presId="urn:microsoft.com/office/officeart/2005/8/layout/vProcess5"/>
    <dgm:cxn modelId="{71F90C67-F66F-4A5C-8F85-679970DFBB7F}" type="presParOf" srcId="{1DD41E53-EAC6-4A43-B58A-870C6ECB8124}" destId="{5C142B5E-C2B8-4E4A-B80C-89E436C841E6}" srcOrd="7" destOrd="0" presId="urn:microsoft.com/office/officeart/2005/8/layout/vProcess5"/>
    <dgm:cxn modelId="{FB113013-9BAA-47AC-945C-FA9C209CD89A}" type="presParOf" srcId="{1DD41E53-EAC6-4A43-B58A-870C6ECB8124}" destId="{5DBE6553-93EF-4C15-B612-7DB97E7157D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A7DF9E-F79B-485D-AB4C-710A20EBF9E8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DAD4A782-810A-4265-A362-9E8EF8E67151}">
      <dgm:prSet/>
      <dgm:spPr/>
      <dgm:t>
        <a:bodyPr/>
        <a:lstStyle/>
        <a:p>
          <a:r>
            <a:rPr lang="en-US"/>
            <a:t>Challenges and Trials</a:t>
          </a:r>
        </a:p>
      </dgm:t>
    </dgm:pt>
    <dgm:pt modelId="{48E19E02-1002-46DB-BCD2-FEC26AE5E756}" type="parTrans" cxnId="{AA646D76-51BA-449B-AB6C-2A92E75AF0D8}">
      <dgm:prSet/>
      <dgm:spPr/>
      <dgm:t>
        <a:bodyPr/>
        <a:lstStyle/>
        <a:p>
          <a:endParaRPr lang="en-US"/>
        </a:p>
      </dgm:t>
    </dgm:pt>
    <dgm:pt modelId="{EDA00F11-9A74-4945-9539-42D15E0433C9}" type="sibTrans" cxnId="{AA646D76-51BA-449B-AB6C-2A92E75AF0D8}">
      <dgm:prSet/>
      <dgm:spPr/>
      <dgm:t>
        <a:bodyPr/>
        <a:lstStyle/>
        <a:p>
          <a:endParaRPr lang="en-US"/>
        </a:p>
      </dgm:t>
    </dgm:pt>
    <dgm:pt modelId="{B5019843-94D2-4FB6-9152-B4E1FD7A8FC6}">
      <dgm:prSet/>
      <dgm:spPr/>
      <dgm:t>
        <a:bodyPr/>
        <a:lstStyle/>
        <a:p>
          <a:r>
            <a:rPr lang="en-US"/>
            <a:t>Supernatural Helper/Mentor</a:t>
          </a:r>
        </a:p>
      </dgm:t>
    </dgm:pt>
    <dgm:pt modelId="{852ACA93-D094-4CF6-9742-527DBE972B6E}" type="parTrans" cxnId="{4A2868D1-3D2F-4EBD-B7BD-EA02D766F821}">
      <dgm:prSet/>
      <dgm:spPr/>
      <dgm:t>
        <a:bodyPr/>
        <a:lstStyle/>
        <a:p>
          <a:endParaRPr lang="en-US"/>
        </a:p>
      </dgm:t>
    </dgm:pt>
    <dgm:pt modelId="{C881985E-B279-4800-97BE-4C3AED80C663}" type="sibTrans" cxnId="{4A2868D1-3D2F-4EBD-B7BD-EA02D766F821}">
      <dgm:prSet/>
      <dgm:spPr/>
      <dgm:t>
        <a:bodyPr/>
        <a:lstStyle/>
        <a:p>
          <a:endParaRPr lang="en-US"/>
        </a:p>
      </dgm:t>
    </dgm:pt>
    <dgm:pt modelId="{53864D6D-5AB0-49B2-9958-01E9CF4588E6}">
      <dgm:prSet/>
      <dgm:spPr/>
      <dgm:t>
        <a:bodyPr/>
        <a:lstStyle/>
        <a:p>
          <a:r>
            <a:rPr lang="en-US"/>
            <a:t>Special Weapon</a:t>
          </a:r>
        </a:p>
      </dgm:t>
    </dgm:pt>
    <dgm:pt modelId="{F6DC97CC-B778-4EE0-B3DA-4E6252648B21}" type="parTrans" cxnId="{52849E3F-3E68-40E3-BE8F-939681D95AFE}">
      <dgm:prSet/>
      <dgm:spPr/>
      <dgm:t>
        <a:bodyPr/>
        <a:lstStyle/>
        <a:p>
          <a:endParaRPr lang="en-US"/>
        </a:p>
      </dgm:t>
    </dgm:pt>
    <dgm:pt modelId="{BEE5402A-50C9-432F-96D6-D4278C52493F}" type="sibTrans" cxnId="{52849E3F-3E68-40E3-BE8F-939681D95AFE}">
      <dgm:prSet/>
      <dgm:spPr/>
      <dgm:t>
        <a:bodyPr/>
        <a:lstStyle/>
        <a:p>
          <a:endParaRPr lang="en-US"/>
        </a:p>
      </dgm:t>
    </dgm:pt>
    <dgm:pt modelId="{B3AB664A-B99E-4672-AD8B-F367AB2AB73A}">
      <dgm:prSet/>
      <dgm:spPr/>
      <dgm:t>
        <a:bodyPr/>
        <a:lstStyle/>
        <a:p>
          <a:r>
            <a:rPr lang="en-US"/>
            <a:t>The Abyss or Temptation</a:t>
          </a:r>
        </a:p>
      </dgm:t>
    </dgm:pt>
    <dgm:pt modelId="{60C13F2F-E12F-4ACF-98EB-124B9BD42CCA}" type="parTrans" cxnId="{BC623074-978D-4A8D-86B7-D0A5C148E3D9}">
      <dgm:prSet/>
      <dgm:spPr/>
      <dgm:t>
        <a:bodyPr/>
        <a:lstStyle/>
        <a:p>
          <a:endParaRPr lang="en-US"/>
        </a:p>
      </dgm:t>
    </dgm:pt>
    <dgm:pt modelId="{63632F9D-814F-44F5-B6BF-B28270D67C1B}" type="sibTrans" cxnId="{BC623074-978D-4A8D-86B7-D0A5C148E3D9}">
      <dgm:prSet/>
      <dgm:spPr/>
      <dgm:t>
        <a:bodyPr/>
        <a:lstStyle/>
        <a:p>
          <a:endParaRPr lang="en-US"/>
        </a:p>
      </dgm:t>
    </dgm:pt>
    <dgm:pt modelId="{384B3816-A97D-47F2-B693-EAD0ACD135D7}">
      <dgm:prSet/>
      <dgm:spPr/>
      <dgm:t>
        <a:bodyPr/>
        <a:lstStyle/>
        <a:p>
          <a:r>
            <a:rPr lang="en-US"/>
            <a:t>The Transformation</a:t>
          </a:r>
        </a:p>
      </dgm:t>
    </dgm:pt>
    <dgm:pt modelId="{6EF55678-876A-492A-B161-E7C25FD3D88A}" type="parTrans" cxnId="{CDB87CFC-55B5-49FE-9A37-939A20344470}">
      <dgm:prSet/>
      <dgm:spPr/>
      <dgm:t>
        <a:bodyPr/>
        <a:lstStyle/>
        <a:p>
          <a:endParaRPr lang="en-US"/>
        </a:p>
      </dgm:t>
    </dgm:pt>
    <dgm:pt modelId="{170D6800-A902-45CE-8913-D48058C6F2EA}" type="sibTrans" cxnId="{CDB87CFC-55B5-49FE-9A37-939A20344470}">
      <dgm:prSet/>
      <dgm:spPr/>
      <dgm:t>
        <a:bodyPr/>
        <a:lstStyle/>
        <a:p>
          <a:endParaRPr lang="en-US"/>
        </a:p>
      </dgm:t>
    </dgm:pt>
    <dgm:pt modelId="{D1E0FA46-C375-456D-A8D9-79887F42C8C5}" type="pres">
      <dgm:prSet presAssocID="{EAA7DF9E-F79B-485D-AB4C-710A20EBF9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BBDEF9-6002-47B0-B172-35332211F39A}" type="pres">
      <dgm:prSet presAssocID="{DAD4A782-810A-4265-A362-9E8EF8E6715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A529D-550D-46D4-8DB1-98BE5FF345E3}" type="pres">
      <dgm:prSet presAssocID="{EDA00F11-9A74-4945-9539-42D15E0433C9}" presName="spacer" presStyleCnt="0"/>
      <dgm:spPr/>
    </dgm:pt>
    <dgm:pt modelId="{1AEDB3B6-4E89-4654-99D5-068F16D4B4A2}" type="pres">
      <dgm:prSet presAssocID="{B5019843-94D2-4FB6-9152-B4E1FD7A8FC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06E1D5-61B9-4F85-BD2C-5B1000D117DC}" type="pres">
      <dgm:prSet presAssocID="{C881985E-B279-4800-97BE-4C3AED80C663}" presName="spacer" presStyleCnt="0"/>
      <dgm:spPr/>
    </dgm:pt>
    <dgm:pt modelId="{B2A2C596-BF3A-4D4B-BA38-35B6CAAA15E4}" type="pres">
      <dgm:prSet presAssocID="{53864D6D-5AB0-49B2-9958-01E9CF4588E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AFE36-8B4A-4058-9EA4-22AB1B508B79}" type="pres">
      <dgm:prSet presAssocID="{BEE5402A-50C9-432F-96D6-D4278C52493F}" presName="spacer" presStyleCnt="0"/>
      <dgm:spPr/>
    </dgm:pt>
    <dgm:pt modelId="{D33C9767-5D99-4981-848C-F2316C52019B}" type="pres">
      <dgm:prSet presAssocID="{B3AB664A-B99E-4672-AD8B-F367AB2AB73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A4DC7-5CC3-4380-BBDE-A32ECA6E825D}" type="pres">
      <dgm:prSet presAssocID="{63632F9D-814F-44F5-B6BF-B28270D67C1B}" presName="spacer" presStyleCnt="0"/>
      <dgm:spPr/>
    </dgm:pt>
    <dgm:pt modelId="{0CDEEA78-8532-480C-92DC-3A7B75CB0FAB}" type="pres">
      <dgm:prSet presAssocID="{384B3816-A97D-47F2-B693-EAD0ACD135D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B87CFC-55B5-49FE-9A37-939A20344470}" srcId="{EAA7DF9E-F79B-485D-AB4C-710A20EBF9E8}" destId="{384B3816-A97D-47F2-B693-EAD0ACD135D7}" srcOrd="4" destOrd="0" parTransId="{6EF55678-876A-492A-B161-E7C25FD3D88A}" sibTransId="{170D6800-A902-45CE-8913-D48058C6F2EA}"/>
    <dgm:cxn modelId="{062E3DF8-E5CD-4CB3-9E4B-E49AE3EE6498}" type="presOf" srcId="{B3AB664A-B99E-4672-AD8B-F367AB2AB73A}" destId="{D33C9767-5D99-4981-848C-F2316C52019B}" srcOrd="0" destOrd="0" presId="urn:microsoft.com/office/officeart/2005/8/layout/vList2"/>
    <dgm:cxn modelId="{52849E3F-3E68-40E3-BE8F-939681D95AFE}" srcId="{EAA7DF9E-F79B-485D-AB4C-710A20EBF9E8}" destId="{53864D6D-5AB0-49B2-9958-01E9CF4588E6}" srcOrd="2" destOrd="0" parTransId="{F6DC97CC-B778-4EE0-B3DA-4E6252648B21}" sibTransId="{BEE5402A-50C9-432F-96D6-D4278C52493F}"/>
    <dgm:cxn modelId="{445AAB6D-0342-4B39-8E01-E637B9E7DB68}" type="presOf" srcId="{DAD4A782-810A-4265-A362-9E8EF8E67151}" destId="{B9BBDEF9-6002-47B0-B172-35332211F39A}" srcOrd="0" destOrd="0" presId="urn:microsoft.com/office/officeart/2005/8/layout/vList2"/>
    <dgm:cxn modelId="{F9A6D3AD-E4FA-41D4-9337-6B2B268A6C77}" type="presOf" srcId="{53864D6D-5AB0-49B2-9958-01E9CF4588E6}" destId="{B2A2C596-BF3A-4D4B-BA38-35B6CAAA15E4}" srcOrd="0" destOrd="0" presId="urn:microsoft.com/office/officeart/2005/8/layout/vList2"/>
    <dgm:cxn modelId="{AA646D76-51BA-449B-AB6C-2A92E75AF0D8}" srcId="{EAA7DF9E-F79B-485D-AB4C-710A20EBF9E8}" destId="{DAD4A782-810A-4265-A362-9E8EF8E67151}" srcOrd="0" destOrd="0" parTransId="{48E19E02-1002-46DB-BCD2-FEC26AE5E756}" sibTransId="{EDA00F11-9A74-4945-9539-42D15E0433C9}"/>
    <dgm:cxn modelId="{C72A7837-9CDD-4517-B512-9E24E6982BFF}" type="presOf" srcId="{384B3816-A97D-47F2-B693-EAD0ACD135D7}" destId="{0CDEEA78-8532-480C-92DC-3A7B75CB0FAB}" srcOrd="0" destOrd="0" presId="urn:microsoft.com/office/officeart/2005/8/layout/vList2"/>
    <dgm:cxn modelId="{BC623074-978D-4A8D-86B7-D0A5C148E3D9}" srcId="{EAA7DF9E-F79B-485D-AB4C-710A20EBF9E8}" destId="{B3AB664A-B99E-4672-AD8B-F367AB2AB73A}" srcOrd="3" destOrd="0" parTransId="{60C13F2F-E12F-4ACF-98EB-124B9BD42CCA}" sibTransId="{63632F9D-814F-44F5-B6BF-B28270D67C1B}"/>
    <dgm:cxn modelId="{984250F5-FDB4-4A02-839C-158BDE74B8C8}" type="presOf" srcId="{EAA7DF9E-F79B-485D-AB4C-710A20EBF9E8}" destId="{D1E0FA46-C375-456D-A8D9-79887F42C8C5}" srcOrd="0" destOrd="0" presId="urn:microsoft.com/office/officeart/2005/8/layout/vList2"/>
    <dgm:cxn modelId="{195C4A12-BF19-40DA-9CAF-685889C4B53A}" type="presOf" srcId="{B5019843-94D2-4FB6-9152-B4E1FD7A8FC6}" destId="{1AEDB3B6-4E89-4654-99D5-068F16D4B4A2}" srcOrd="0" destOrd="0" presId="urn:microsoft.com/office/officeart/2005/8/layout/vList2"/>
    <dgm:cxn modelId="{4A2868D1-3D2F-4EBD-B7BD-EA02D766F821}" srcId="{EAA7DF9E-F79B-485D-AB4C-710A20EBF9E8}" destId="{B5019843-94D2-4FB6-9152-B4E1FD7A8FC6}" srcOrd="1" destOrd="0" parTransId="{852ACA93-D094-4CF6-9742-527DBE972B6E}" sibTransId="{C881985E-B279-4800-97BE-4C3AED80C663}"/>
    <dgm:cxn modelId="{70A778C1-8B1A-4737-9CCF-87E13B909522}" type="presParOf" srcId="{D1E0FA46-C375-456D-A8D9-79887F42C8C5}" destId="{B9BBDEF9-6002-47B0-B172-35332211F39A}" srcOrd="0" destOrd="0" presId="urn:microsoft.com/office/officeart/2005/8/layout/vList2"/>
    <dgm:cxn modelId="{5D05AA24-FD5D-41CF-BFD3-268FED1C8972}" type="presParOf" srcId="{D1E0FA46-C375-456D-A8D9-79887F42C8C5}" destId="{2EDA529D-550D-46D4-8DB1-98BE5FF345E3}" srcOrd="1" destOrd="0" presId="urn:microsoft.com/office/officeart/2005/8/layout/vList2"/>
    <dgm:cxn modelId="{0FCEAC25-B05C-41F7-A7B6-8EA9E6D20817}" type="presParOf" srcId="{D1E0FA46-C375-456D-A8D9-79887F42C8C5}" destId="{1AEDB3B6-4E89-4654-99D5-068F16D4B4A2}" srcOrd="2" destOrd="0" presId="urn:microsoft.com/office/officeart/2005/8/layout/vList2"/>
    <dgm:cxn modelId="{23573B9D-5007-4374-8F71-B9B1FE24BF17}" type="presParOf" srcId="{D1E0FA46-C375-456D-A8D9-79887F42C8C5}" destId="{5D06E1D5-61B9-4F85-BD2C-5B1000D117DC}" srcOrd="3" destOrd="0" presId="urn:microsoft.com/office/officeart/2005/8/layout/vList2"/>
    <dgm:cxn modelId="{5328B577-0CD6-4758-AE7C-8D55B0A54B6E}" type="presParOf" srcId="{D1E0FA46-C375-456D-A8D9-79887F42C8C5}" destId="{B2A2C596-BF3A-4D4B-BA38-35B6CAAA15E4}" srcOrd="4" destOrd="0" presId="urn:microsoft.com/office/officeart/2005/8/layout/vList2"/>
    <dgm:cxn modelId="{7F4722D6-2FC4-4501-AECF-3053A1F99FC7}" type="presParOf" srcId="{D1E0FA46-C375-456D-A8D9-79887F42C8C5}" destId="{937AFE36-8B4A-4058-9EA4-22AB1B508B79}" srcOrd="5" destOrd="0" presId="urn:microsoft.com/office/officeart/2005/8/layout/vList2"/>
    <dgm:cxn modelId="{216F559E-2005-4A40-B477-9DCADBCABE1E}" type="presParOf" srcId="{D1E0FA46-C375-456D-A8D9-79887F42C8C5}" destId="{D33C9767-5D99-4981-848C-F2316C52019B}" srcOrd="6" destOrd="0" presId="urn:microsoft.com/office/officeart/2005/8/layout/vList2"/>
    <dgm:cxn modelId="{8915AA7A-6535-4605-B69F-6F55CD9E9987}" type="presParOf" srcId="{D1E0FA46-C375-456D-A8D9-79887F42C8C5}" destId="{817A4DC7-5CC3-4380-BBDE-A32ECA6E825D}" srcOrd="7" destOrd="0" presId="urn:microsoft.com/office/officeart/2005/8/layout/vList2"/>
    <dgm:cxn modelId="{935D951B-1BB4-447D-8CE0-944BA1795948}" type="presParOf" srcId="{D1E0FA46-C375-456D-A8D9-79887F42C8C5}" destId="{0CDEEA78-8532-480C-92DC-3A7B75CB0FA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191048-925F-481E-966C-C3026F10F679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59BBCF6-CE4C-441A-A586-5813387A7908}">
      <dgm:prSet/>
      <dgm:spPr/>
      <dgm:t>
        <a:bodyPr/>
        <a:lstStyle/>
        <a:p>
          <a:r>
            <a:rPr lang="en-US"/>
            <a:t>Makes up the majority of the journey</a:t>
          </a:r>
        </a:p>
      </dgm:t>
    </dgm:pt>
    <dgm:pt modelId="{97A330B7-2114-4A9E-8EFB-DCC03BC1A10B}" type="parTrans" cxnId="{C419F7ED-1651-4E82-BAC0-B0A149415EF9}">
      <dgm:prSet/>
      <dgm:spPr/>
      <dgm:t>
        <a:bodyPr/>
        <a:lstStyle/>
        <a:p>
          <a:endParaRPr lang="en-US"/>
        </a:p>
      </dgm:t>
    </dgm:pt>
    <dgm:pt modelId="{EA3E3201-6687-437F-B2DD-2C10C219984C}" type="sibTrans" cxnId="{C419F7ED-1651-4E82-BAC0-B0A149415EF9}">
      <dgm:prSet/>
      <dgm:spPr/>
      <dgm:t>
        <a:bodyPr/>
        <a:lstStyle/>
        <a:p>
          <a:endParaRPr lang="en-US"/>
        </a:p>
      </dgm:t>
    </dgm:pt>
    <dgm:pt modelId="{461C4455-82B2-419C-9CB8-98D5C5ADBB3D}">
      <dgm:prSet/>
      <dgm:spPr/>
      <dgm:t>
        <a:bodyPr/>
        <a:lstStyle/>
        <a:p>
          <a:r>
            <a:rPr lang="en-US"/>
            <a:t>Obstacles, monsters, and battles the hero must fight in order to complete the journey.</a:t>
          </a:r>
        </a:p>
      </dgm:t>
    </dgm:pt>
    <dgm:pt modelId="{F624C737-1D52-4887-95B3-18C6533D5060}" type="parTrans" cxnId="{663BC668-1DE2-4329-82EF-3DB37E30DD0B}">
      <dgm:prSet/>
      <dgm:spPr/>
      <dgm:t>
        <a:bodyPr/>
        <a:lstStyle/>
        <a:p>
          <a:endParaRPr lang="en-US"/>
        </a:p>
      </dgm:t>
    </dgm:pt>
    <dgm:pt modelId="{E181BF63-A250-4340-96F5-2E694C1CCC68}" type="sibTrans" cxnId="{663BC668-1DE2-4329-82EF-3DB37E30DD0B}">
      <dgm:prSet/>
      <dgm:spPr/>
      <dgm:t>
        <a:bodyPr/>
        <a:lstStyle/>
        <a:p>
          <a:endParaRPr lang="en-US"/>
        </a:p>
      </dgm:t>
    </dgm:pt>
    <dgm:pt modelId="{877C0391-DC0B-4ECF-90A8-393B8C3A952D}" type="pres">
      <dgm:prSet presAssocID="{80191048-925F-481E-966C-C3026F10F67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C902A4A-BF58-46AC-B1AD-5518B2579173}" type="pres">
      <dgm:prSet presAssocID="{059BBCF6-CE4C-441A-A586-5813387A7908}" presName="root" presStyleCnt="0"/>
      <dgm:spPr/>
    </dgm:pt>
    <dgm:pt modelId="{ABF67EFB-D950-4C23-A29E-62644CB8E6F4}" type="pres">
      <dgm:prSet presAssocID="{059BBCF6-CE4C-441A-A586-5813387A7908}" presName="rootComposite" presStyleCnt="0"/>
      <dgm:spPr/>
    </dgm:pt>
    <dgm:pt modelId="{70F2A084-E9E5-4DDC-B356-1915996147F9}" type="pres">
      <dgm:prSet presAssocID="{059BBCF6-CE4C-441A-A586-5813387A7908}" presName="rootText" presStyleLbl="node1" presStyleIdx="0" presStyleCnt="2"/>
      <dgm:spPr/>
      <dgm:t>
        <a:bodyPr/>
        <a:lstStyle/>
        <a:p>
          <a:endParaRPr lang="en-US"/>
        </a:p>
      </dgm:t>
    </dgm:pt>
    <dgm:pt modelId="{319062B6-932B-41AB-8CE7-0F5D4DBDA8E1}" type="pres">
      <dgm:prSet presAssocID="{059BBCF6-CE4C-441A-A586-5813387A7908}" presName="rootConnector" presStyleLbl="node1" presStyleIdx="0" presStyleCnt="2"/>
      <dgm:spPr/>
      <dgm:t>
        <a:bodyPr/>
        <a:lstStyle/>
        <a:p>
          <a:endParaRPr lang="en-US"/>
        </a:p>
      </dgm:t>
    </dgm:pt>
    <dgm:pt modelId="{5DCCAADA-C3AE-4C6A-81DB-2EA6E1D93924}" type="pres">
      <dgm:prSet presAssocID="{059BBCF6-CE4C-441A-A586-5813387A7908}" presName="childShape" presStyleCnt="0"/>
      <dgm:spPr/>
    </dgm:pt>
    <dgm:pt modelId="{157A16B6-6F3C-43A6-841B-2FB9AFE0E49A}" type="pres">
      <dgm:prSet presAssocID="{461C4455-82B2-419C-9CB8-98D5C5ADBB3D}" presName="root" presStyleCnt="0"/>
      <dgm:spPr/>
    </dgm:pt>
    <dgm:pt modelId="{5AE7C823-A3C2-42D2-AF7B-38FAE9AFD577}" type="pres">
      <dgm:prSet presAssocID="{461C4455-82B2-419C-9CB8-98D5C5ADBB3D}" presName="rootComposite" presStyleCnt="0"/>
      <dgm:spPr/>
    </dgm:pt>
    <dgm:pt modelId="{5D3D99D8-D3B9-4348-8639-6019EC23FB0E}" type="pres">
      <dgm:prSet presAssocID="{461C4455-82B2-419C-9CB8-98D5C5ADBB3D}" presName="rootText" presStyleLbl="node1" presStyleIdx="1" presStyleCnt="2"/>
      <dgm:spPr/>
      <dgm:t>
        <a:bodyPr/>
        <a:lstStyle/>
        <a:p>
          <a:endParaRPr lang="en-US"/>
        </a:p>
      </dgm:t>
    </dgm:pt>
    <dgm:pt modelId="{1EB41C3F-8D3D-427F-BF3B-C590F5DA848A}" type="pres">
      <dgm:prSet presAssocID="{461C4455-82B2-419C-9CB8-98D5C5ADBB3D}" presName="rootConnector" presStyleLbl="node1" presStyleIdx="1" presStyleCnt="2"/>
      <dgm:spPr/>
      <dgm:t>
        <a:bodyPr/>
        <a:lstStyle/>
        <a:p>
          <a:endParaRPr lang="en-US"/>
        </a:p>
      </dgm:t>
    </dgm:pt>
    <dgm:pt modelId="{46BE99B0-4DCC-474C-9586-5DAEC2A99CFF}" type="pres">
      <dgm:prSet presAssocID="{461C4455-82B2-419C-9CB8-98D5C5ADBB3D}" presName="childShape" presStyleCnt="0"/>
      <dgm:spPr/>
    </dgm:pt>
  </dgm:ptLst>
  <dgm:cxnLst>
    <dgm:cxn modelId="{BDE1EE32-3A43-41E3-83C8-AE48B442304E}" type="presOf" srcId="{461C4455-82B2-419C-9CB8-98D5C5ADBB3D}" destId="{5D3D99D8-D3B9-4348-8639-6019EC23FB0E}" srcOrd="0" destOrd="0" presId="urn:microsoft.com/office/officeart/2005/8/layout/hierarchy3"/>
    <dgm:cxn modelId="{1183F08B-1390-4F2C-8D19-DA5A49635566}" type="presOf" srcId="{80191048-925F-481E-966C-C3026F10F679}" destId="{877C0391-DC0B-4ECF-90A8-393B8C3A952D}" srcOrd="0" destOrd="0" presId="urn:microsoft.com/office/officeart/2005/8/layout/hierarchy3"/>
    <dgm:cxn modelId="{CAF7322C-440A-4B6E-AB55-92E163AEC1E3}" type="presOf" srcId="{461C4455-82B2-419C-9CB8-98D5C5ADBB3D}" destId="{1EB41C3F-8D3D-427F-BF3B-C590F5DA848A}" srcOrd="1" destOrd="0" presId="urn:microsoft.com/office/officeart/2005/8/layout/hierarchy3"/>
    <dgm:cxn modelId="{C419F7ED-1651-4E82-BAC0-B0A149415EF9}" srcId="{80191048-925F-481E-966C-C3026F10F679}" destId="{059BBCF6-CE4C-441A-A586-5813387A7908}" srcOrd="0" destOrd="0" parTransId="{97A330B7-2114-4A9E-8EFB-DCC03BC1A10B}" sibTransId="{EA3E3201-6687-437F-B2DD-2C10C219984C}"/>
    <dgm:cxn modelId="{165D67AA-03D8-49B6-92AB-EAA7F2408C61}" type="presOf" srcId="{059BBCF6-CE4C-441A-A586-5813387A7908}" destId="{319062B6-932B-41AB-8CE7-0F5D4DBDA8E1}" srcOrd="1" destOrd="0" presId="urn:microsoft.com/office/officeart/2005/8/layout/hierarchy3"/>
    <dgm:cxn modelId="{663BC668-1DE2-4329-82EF-3DB37E30DD0B}" srcId="{80191048-925F-481E-966C-C3026F10F679}" destId="{461C4455-82B2-419C-9CB8-98D5C5ADBB3D}" srcOrd="1" destOrd="0" parTransId="{F624C737-1D52-4887-95B3-18C6533D5060}" sibTransId="{E181BF63-A250-4340-96F5-2E694C1CCC68}"/>
    <dgm:cxn modelId="{620FFA2D-F78E-4930-9EE2-4904D6A753BC}" type="presOf" srcId="{059BBCF6-CE4C-441A-A586-5813387A7908}" destId="{70F2A084-E9E5-4DDC-B356-1915996147F9}" srcOrd="0" destOrd="0" presId="urn:microsoft.com/office/officeart/2005/8/layout/hierarchy3"/>
    <dgm:cxn modelId="{E1A30010-D7A6-400B-B4DE-996A366B26C6}" type="presParOf" srcId="{877C0391-DC0B-4ECF-90A8-393B8C3A952D}" destId="{AC902A4A-BF58-46AC-B1AD-5518B2579173}" srcOrd="0" destOrd="0" presId="urn:microsoft.com/office/officeart/2005/8/layout/hierarchy3"/>
    <dgm:cxn modelId="{A6962217-8C7B-4038-8B23-B5D08EAAB1AB}" type="presParOf" srcId="{AC902A4A-BF58-46AC-B1AD-5518B2579173}" destId="{ABF67EFB-D950-4C23-A29E-62644CB8E6F4}" srcOrd="0" destOrd="0" presId="urn:microsoft.com/office/officeart/2005/8/layout/hierarchy3"/>
    <dgm:cxn modelId="{242D45F0-9AAD-4FEC-9902-3F47101AA76D}" type="presParOf" srcId="{ABF67EFB-D950-4C23-A29E-62644CB8E6F4}" destId="{70F2A084-E9E5-4DDC-B356-1915996147F9}" srcOrd="0" destOrd="0" presId="urn:microsoft.com/office/officeart/2005/8/layout/hierarchy3"/>
    <dgm:cxn modelId="{912DAD57-EB96-4C70-A397-85F5283A62B2}" type="presParOf" srcId="{ABF67EFB-D950-4C23-A29E-62644CB8E6F4}" destId="{319062B6-932B-41AB-8CE7-0F5D4DBDA8E1}" srcOrd="1" destOrd="0" presId="urn:microsoft.com/office/officeart/2005/8/layout/hierarchy3"/>
    <dgm:cxn modelId="{EA4B7259-17B3-434E-A6D1-347D284B63BD}" type="presParOf" srcId="{AC902A4A-BF58-46AC-B1AD-5518B2579173}" destId="{5DCCAADA-C3AE-4C6A-81DB-2EA6E1D93924}" srcOrd="1" destOrd="0" presId="urn:microsoft.com/office/officeart/2005/8/layout/hierarchy3"/>
    <dgm:cxn modelId="{74698FB0-F4E5-4BFF-9B39-8A8372FD4159}" type="presParOf" srcId="{877C0391-DC0B-4ECF-90A8-393B8C3A952D}" destId="{157A16B6-6F3C-43A6-841B-2FB9AFE0E49A}" srcOrd="1" destOrd="0" presId="urn:microsoft.com/office/officeart/2005/8/layout/hierarchy3"/>
    <dgm:cxn modelId="{99B240DC-90A1-4610-AE96-AB949A7E0706}" type="presParOf" srcId="{157A16B6-6F3C-43A6-841B-2FB9AFE0E49A}" destId="{5AE7C823-A3C2-42D2-AF7B-38FAE9AFD577}" srcOrd="0" destOrd="0" presId="urn:microsoft.com/office/officeart/2005/8/layout/hierarchy3"/>
    <dgm:cxn modelId="{DC23F8C7-34B5-4354-ACF8-E49FB9E90B5B}" type="presParOf" srcId="{5AE7C823-A3C2-42D2-AF7B-38FAE9AFD577}" destId="{5D3D99D8-D3B9-4348-8639-6019EC23FB0E}" srcOrd="0" destOrd="0" presId="urn:microsoft.com/office/officeart/2005/8/layout/hierarchy3"/>
    <dgm:cxn modelId="{ACE4F02F-E57E-4973-9DC8-85FC361A0969}" type="presParOf" srcId="{5AE7C823-A3C2-42D2-AF7B-38FAE9AFD577}" destId="{1EB41C3F-8D3D-427F-BF3B-C590F5DA848A}" srcOrd="1" destOrd="0" presId="urn:microsoft.com/office/officeart/2005/8/layout/hierarchy3"/>
    <dgm:cxn modelId="{BA8079C2-959B-4C00-B069-E6E4DD6A3899}" type="presParOf" srcId="{157A16B6-6F3C-43A6-841B-2FB9AFE0E49A}" destId="{46BE99B0-4DCC-474C-9586-5DAEC2A99CF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575169-894F-4FC7-A504-B1704A30B98C}" type="doc">
      <dgm:prSet loTypeId="urn:microsoft.com/office/officeart/2005/8/layout/matrix2" loCatId="matrix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590E1B7-6969-4F32-AAC3-22F865463BF5}">
      <dgm:prSet/>
      <dgm:spPr/>
      <dgm:t>
        <a:bodyPr/>
        <a:lstStyle/>
        <a:p>
          <a:r>
            <a:rPr lang="en-US" dirty="0"/>
            <a:t>Often only the hero can wield this weapon</a:t>
          </a:r>
        </a:p>
      </dgm:t>
    </dgm:pt>
    <dgm:pt modelId="{4477A1CF-241F-4AF7-BBCA-1A68FF728EE5}" type="parTrans" cxnId="{08ED80DA-C48E-424C-91BA-592EB43B4E37}">
      <dgm:prSet/>
      <dgm:spPr/>
      <dgm:t>
        <a:bodyPr/>
        <a:lstStyle/>
        <a:p>
          <a:endParaRPr lang="en-US"/>
        </a:p>
      </dgm:t>
    </dgm:pt>
    <dgm:pt modelId="{9552D5E5-4A36-4D2E-8C16-C3CABA915D42}" type="sibTrans" cxnId="{08ED80DA-C48E-424C-91BA-592EB43B4E37}">
      <dgm:prSet/>
      <dgm:spPr/>
      <dgm:t>
        <a:bodyPr/>
        <a:lstStyle/>
        <a:p>
          <a:endParaRPr lang="en-US"/>
        </a:p>
      </dgm:t>
    </dgm:pt>
    <dgm:pt modelId="{BC41FE3D-E7F1-4A0A-978C-F7D84DEFF6B7}">
      <dgm:prSet/>
      <dgm:spPr/>
      <dgm:t>
        <a:bodyPr/>
        <a:lstStyle/>
        <a:p>
          <a:r>
            <a:rPr lang="en-US"/>
            <a:t>May be given by the mentor</a:t>
          </a:r>
        </a:p>
      </dgm:t>
    </dgm:pt>
    <dgm:pt modelId="{DFB5137F-389D-4124-9138-D5BB25C0BB02}" type="parTrans" cxnId="{4FC01C12-F3E8-426F-A7EF-FC29D3536FE2}">
      <dgm:prSet/>
      <dgm:spPr/>
      <dgm:t>
        <a:bodyPr/>
        <a:lstStyle/>
        <a:p>
          <a:endParaRPr lang="en-US"/>
        </a:p>
      </dgm:t>
    </dgm:pt>
    <dgm:pt modelId="{9461A43F-781B-443E-9C17-F31A7A7F4D9F}" type="sibTrans" cxnId="{4FC01C12-F3E8-426F-A7EF-FC29D3536FE2}">
      <dgm:prSet/>
      <dgm:spPr/>
      <dgm:t>
        <a:bodyPr/>
        <a:lstStyle/>
        <a:p>
          <a:endParaRPr lang="en-US"/>
        </a:p>
      </dgm:t>
    </dgm:pt>
    <dgm:pt modelId="{694EF346-6A8A-45D0-B7ED-DD8C0B93C9E7}">
      <dgm:prSet/>
      <dgm:spPr/>
      <dgm:t>
        <a:bodyPr/>
        <a:lstStyle/>
        <a:p>
          <a:r>
            <a:rPr lang="en-US"/>
            <a:t>May have to earn</a:t>
          </a:r>
        </a:p>
      </dgm:t>
    </dgm:pt>
    <dgm:pt modelId="{E6A2A5EF-014D-4F75-ACBD-05341A9AE29C}" type="parTrans" cxnId="{40BE14A0-7623-4B49-94D2-A56B7E858F47}">
      <dgm:prSet/>
      <dgm:spPr/>
      <dgm:t>
        <a:bodyPr/>
        <a:lstStyle/>
        <a:p>
          <a:endParaRPr lang="en-US"/>
        </a:p>
      </dgm:t>
    </dgm:pt>
    <dgm:pt modelId="{D4D110AA-CE7C-40B3-A066-414F77DFE1AA}" type="sibTrans" cxnId="{40BE14A0-7623-4B49-94D2-A56B7E858F47}">
      <dgm:prSet/>
      <dgm:spPr/>
      <dgm:t>
        <a:bodyPr/>
        <a:lstStyle/>
        <a:p>
          <a:endParaRPr lang="en-US"/>
        </a:p>
      </dgm:t>
    </dgm:pt>
    <dgm:pt modelId="{1EDE5FAA-4812-48C4-AA5C-3E0908900C4C}">
      <dgm:prSet/>
      <dgm:spPr/>
      <dgm:t>
        <a:bodyPr/>
        <a:lstStyle/>
        <a:p>
          <a:r>
            <a:rPr lang="en-US"/>
            <a:t>Can come in many forms</a:t>
          </a:r>
        </a:p>
      </dgm:t>
    </dgm:pt>
    <dgm:pt modelId="{E4D09301-DBF3-4455-A1A4-5A98CF1DE78C}" type="parTrans" cxnId="{ADE7DE3C-A8D3-44D0-AC20-4AF9FE8DF3FB}">
      <dgm:prSet/>
      <dgm:spPr/>
      <dgm:t>
        <a:bodyPr/>
        <a:lstStyle/>
        <a:p>
          <a:endParaRPr lang="en-US"/>
        </a:p>
      </dgm:t>
    </dgm:pt>
    <dgm:pt modelId="{18BF8859-8A73-4F1D-86E4-1393F385FABA}" type="sibTrans" cxnId="{ADE7DE3C-A8D3-44D0-AC20-4AF9FE8DF3FB}">
      <dgm:prSet/>
      <dgm:spPr/>
      <dgm:t>
        <a:bodyPr/>
        <a:lstStyle/>
        <a:p>
          <a:endParaRPr lang="en-US"/>
        </a:p>
      </dgm:t>
    </dgm:pt>
    <dgm:pt modelId="{098800C4-346C-468F-B278-2EFFD73A3C0A}" type="pres">
      <dgm:prSet presAssocID="{9B575169-894F-4FC7-A504-B1704A30B98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8B8DD5-F8AD-476A-8B59-5D37FF20AD84}" type="pres">
      <dgm:prSet presAssocID="{9B575169-894F-4FC7-A504-B1704A30B98C}" presName="axisShape" presStyleLbl="bgShp" presStyleIdx="0" presStyleCnt="1"/>
      <dgm:spPr/>
    </dgm:pt>
    <dgm:pt modelId="{0191644C-8FE0-4947-BF7C-5AEF98131140}" type="pres">
      <dgm:prSet presAssocID="{9B575169-894F-4FC7-A504-B1704A30B98C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BCF773-24A3-4460-AC8F-30F38FA087FB}" type="pres">
      <dgm:prSet presAssocID="{9B575169-894F-4FC7-A504-B1704A30B98C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98B85-C8F4-431F-AB51-2CBD3867D0E2}" type="pres">
      <dgm:prSet presAssocID="{9B575169-894F-4FC7-A504-B1704A30B98C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5B3F3-5122-4BDB-A73D-C4D60F5DCCDD}" type="pres">
      <dgm:prSet presAssocID="{9B575169-894F-4FC7-A504-B1704A30B98C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C88DAD-08B5-43D2-85C9-8598BE59DC1E}" type="presOf" srcId="{3590E1B7-6969-4F32-AAC3-22F865463BF5}" destId="{0191644C-8FE0-4947-BF7C-5AEF98131140}" srcOrd="0" destOrd="0" presId="urn:microsoft.com/office/officeart/2005/8/layout/matrix2"/>
    <dgm:cxn modelId="{4FC01C12-F3E8-426F-A7EF-FC29D3536FE2}" srcId="{9B575169-894F-4FC7-A504-B1704A30B98C}" destId="{BC41FE3D-E7F1-4A0A-978C-F7D84DEFF6B7}" srcOrd="1" destOrd="0" parTransId="{DFB5137F-389D-4124-9138-D5BB25C0BB02}" sibTransId="{9461A43F-781B-443E-9C17-F31A7A7F4D9F}"/>
    <dgm:cxn modelId="{71985C14-45E5-47A7-B024-750D2B8AA709}" type="presOf" srcId="{1EDE5FAA-4812-48C4-AA5C-3E0908900C4C}" destId="{9EA5B3F3-5122-4BDB-A73D-C4D60F5DCCDD}" srcOrd="0" destOrd="0" presId="urn:microsoft.com/office/officeart/2005/8/layout/matrix2"/>
    <dgm:cxn modelId="{AC2762E2-495E-45DE-9043-4D0B484C818E}" type="presOf" srcId="{694EF346-6A8A-45D0-B7ED-DD8C0B93C9E7}" destId="{FD898B85-C8F4-431F-AB51-2CBD3867D0E2}" srcOrd="0" destOrd="0" presId="urn:microsoft.com/office/officeart/2005/8/layout/matrix2"/>
    <dgm:cxn modelId="{ADE7DE3C-A8D3-44D0-AC20-4AF9FE8DF3FB}" srcId="{9B575169-894F-4FC7-A504-B1704A30B98C}" destId="{1EDE5FAA-4812-48C4-AA5C-3E0908900C4C}" srcOrd="3" destOrd="0" parTransId="{E4D09301-DBF3-4455-A1A4-5A98CF1DE78C}" sibTransId="{18BF8859-8A73-4F1D-86E4-1393F385FABA}"/>
    <dgm:cxn modelId="{9273CF43-1B42-4C39-98BE-BD71CF1E8A93}" type="presOf" srcId="{9B575169-894F-4FC7-A504-B1704A30B98C}" destId="{098800C4-346C-468F-B278-2EFFD73A3C0A}" srcOrd="0" destOrd="0" presId="urn:microsoft.com/office/officeart/2005/8/layout/matrix2"/>
    <dgm:cxn modelId="{40BE14A0-7623-4B49-94D2-A56B7E858F47}" srcId="{9B575169-894F-4FC7-A504-B1704A30B98C}" destId="{694EF346-6A8A-45D0-B7ED-DD8C0B93C9E7}" srcOrd="2" destOrd="0" parTransId="{E6A2A5EF-014D-4F75-ACBD-05341A9AE29C}" sibTransId="{D4D110AA-CE7C-40B3-A066-414F77DFE1AA}"/>
    <dgm:cxn modelId="{08ED80DA-C48E-424C-91BA-592EB43B4E37}" srcId="{9B575169-894F-4FC7-A504-B1704A30B98C}" destId="{3590E1B7-6969-4F32-AAC3-22F865463BF5}" srcOrd="0" destOrd="0" parTransId="{4477A1CF-241F-4AF7-BBCA-1A68FF728EE5}" sibTransId="{9552D5E5-4A36-4D2E-8C16-C3CABA915D42}"/>
    <dgm:cxn modelId="{943D597D-3917-4DD3-A1DA-56BC1655B40A}" type="presOf" srcId="{BC41FE3D-E7F1-4A0A-978C-F7D84DEFF6B7}" destId="{15BCF773-24A3-4460-AC8F-30F38FA087FB}" srcOrd="0" destOrd="0" presId="urn:microsoft.com/office/officeart/2005/8/layout/matrix2"/>
    <dgm:cxn modelId="{4559FFEE-0362-4B01-9847-95BD06EC9A31}" type="presParOf" srcId="{098800C4-346C-468F-B278-2EFFD73A3C0A}" destId="{2D8B8DD5-F8AD-476A-8B59-5D37FF20AD84}" srcOrd="0" destOrd="0" presId="urn:microsoft.com/office/officeart/2005/8/layout/matrix2"/>
    <dgm:cxn modelId="{9D7930BC-C3DD-4DE4-BCAF-A460DC5BE6D5}" type="presParOf" srcId="{098800C4-346C-468F-B278-2EFFD73A3C0A}" destId="{0191644C-8FE0-4947-BF7C-5AEF98131140}" srcOrd="1" destOrd="0" presId="urn:microsoft.com/office/officeart/2005/8/layout/matrix2"/>
    <dgm:cxn modelId="{5C9FC310-BF6E-4A8E-AC8F-4ADCA03A901A}" type="presParOf" srcId="{098800C4-346C-468F-B278-2EFFD73A3C0A}" destId="{15BCF773-24A3-4460-AC8F-30F38FA087FB}" srcOrd="2" destOrd="0" presId="urn:microsoft.com/office/officeart/2005/8/layout/matrix2"/>
    <dgm:cxn modelId="{7289419C-EF3D-4D02-BB88-CA917F402B60}" type="presParOf" srcId="{098800C4-346C-468F-B278-2EFFD73A3C0A}" destId="{FD898B85-C8F4-431F-AB51-2CBD3867D0E2}" srcOrd="3" destOrd="0" presId="urn:microsoft.com/office/officeart/2005/8/layout/matrix2"/>
    <dgm:cxn modelId="{F425D6E7-F3DE-43EC-ADAC-00CD48E58C8A}" type="presParOf" srcId="{098800C4-346C-468F-B278-2EFFD73A3C0A}" destId="{9EA5B3F3-5122-4BDB-A73D-C4D60F5DCCDD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C497F9-5117-423B-8886-C37629EFA409}" type="doc">
      <dgm:prSet loTypeId="urn:microsoft.com/office/officeart/2005/8/layout/orgChart1" loCatId="hierarchy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C526F2B-9A15-45D5-AE11-439EAD890028}">
      <dgm:prSet/>
      <dgm:spPr/>
      <dgm:t>
        <a:bodyPr/>
        <a:lstStyle/>
        <a:p>
          <a:r>
            <a:rPr lang="en-US" dirty="0"/>
            <a:t>Abyss = immeasurably deep void or chasm</a:t>
          </a:r>
        </a:p>
      </dgm:t>
    </dgm:pt>
    <dgm:pt modelId="{A356DD0D-9800-41BF-A347-243D1C316B04}" type="parTrans" cxnId="{CC1438AB-EF44-453B-9470-C9E206D890CE}">
      <dgm:prSet/>
      <dgm:spPr/>
      <dgm:t>
        <a:bodyPr/>
        <a:lstStyle/>
        <a:p>
          <a:endParaRPr lang="en-US"/>
        </a:p>
      </dgm:t>
    </dgm:pt>
    <dgm:pt modelId="{36A9F374-040D-4A81-8731-73CA6969E231}" type="sibTrans" cxnId="{CC1438AB-EF44-453B-9470-C9E206D890CE}">
      <dgm:prSet/>
      <dgm:spPr/>
      <dgm:t>
        <a:bodyPr/>
        <a:lstStyle/>
        <a:p>
          <a:endParaRPr lang="en-US"/>
        </a:p>
      </dgm:t>
    </dgm:pt>
    <dgm:pt modelId="{CECCCAA8-18B7-43DF-8EA4-B542179B7BF6}">
      <dgm:prSet/>
      <dgm:spPr/>
      <dgm:t>
        <a:bodyPr/>
        <a:lstStyle/>
        <a:p>
          <a:r>
            <a:rPr lang="en-US" dirty="0"/>
            <a:t>Most perilous part of the journey</a:t>
          </a:r>
        </a:p>
      </dgm:t>
    </dgm:pt>
    <dgm:pt modelId="{FAA5D26D-B957-4B20-B8EC-8C37A9E8B098}" type="parTrans" cxnId="{E71C2355-5C36-4D35-82D8-E2C241A9E3A1}">
      <dgm:prSet/>
      <dgm:spPr/>
      <dgm:t>
        <a:bodyPr/>
        <a:lstStyle/>
        <a:p>
          <a:endParaRPr lang="en-US"/>
        </a:p>
      </dgm:t>
    </dgm:pt>
    <dgm:pt modelId="{CB881475-FDEF-4806-A9F4-B2180F7D42EF}" type="sibTrans" cxnId="{E71C2355-5C36-4D35-82D8-E2C241A9E3A1}">
      <dgm:prSet/>
      <dgm:spPr/>
      <dgm:t>
        <a:bodyPr/>
        <a:lstStyle/>
        <a:p>
          <a:endParaRPr lang="en-US"/>
        </a:p>
      </dgm:t>
    </dgm:pt>
    <dgm:pt modelId="{6A429256-56EB-41B6-B572-465700F6C7D9}">
      <dgm:prSet/>
      <dgm:spPr/>
      <dgm:t>
        <a:bodyPr/>
        <a:lstStyle/>
        <a:p>
          <a:r>
            <a:rPr lang="en-US"/>
            <a:t>May face temptation to become evil and desert the quest</a:t>
          </a:r>
        </a:p>
      </dgm:t>
    </dgm:pt>
    <dgm:pt modelId="{2697B55B-9E8F-430C-BA56-92C2248079B6}" type="parTrans" cxnId="{85855A9C-1F03-47E8-BE0E-59CBD11C8AA1}">
      <dgm:prSet/>
      <dgm:spPr/>
      <dgm:t>
        <a:bodyPr/>
        <a:lstStyle/>
        <a:p>
          <a:endParaRPr lang="en-US"/>
        </a:p>
      </dgm:t>
    </dgm:pt>
    <dgm:pt modelId="{809A3770-89BF-4054-9879-41ACAE49AE38}" type="sibTrans" cxnId="{85855A9C-1F03-47E8-BE0E-59CBD11C8AA1}">
      <dgm:prSet/>
      <dgm:spPr/>
      <dgm:t>
        <a:bodyPr/>
        <a:lstStyle/>
        <a:p>
          <a:endParaRPr lang="en-US"/>
        </a:p>
      </dgm:t>
    </dgm:pt>
    <dgm:pt modelId="{31874F05-3D93-4493-92F5-7B0F467BF4AC}" type="pres">
      <dgm:prSet presAssocID="{D8C497F9-5117-423B-8886-C37629EFA4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FBBBE05-D271-4128-99FE-2DAA835A7D6D}" type="pres">
      <dgm:prSet presAssocID="{1C526F2B-9A15-45D5-AE11-439EAD890028}" presName="hierRoot1" presStyleCnt="0">
        <dgm:presLayoutVars>
          <dgm:hierBranch val="init"/>
        </dgm:presLayoutVars>
      </dgm:prSet>
      <dgm:spPr/>
    </dgm:pt>
    <dgm:pt modelId="{96B6F7FE-730D-4DAF-B2AA-E76F83392F86}" type="pres">
      <dgm:prSet presAssocID="{1C526F2B-9A15-45D5-AE11-439EAD890028}" presName="rootComposite1" presStyleCnt="0"/>
      <dgm:spPr/>
    </dgm:pt>
    <dgm:pt modelId="{D192C627-5FD1-4129-923D-E5B1D2DAABE4}" type="pres">
      <dgm:prSet presAssocID="{1C526F2B-9A15-45D5-AE11-439EAD890028}" presName="rootText1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76D045-A3CF-4C9F-87D3-7E4D145E0C4A}" type="pres">
      <dgm:prSet presAssocID="{1C526F2B-9A15-45D5-AE11-439EAD89002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94D58D9-EC69-443A-93BB-0F77DD0D1A0A}" type="pres">
      <dgm:prSet presAssocID="{1C526F2B-9A15-45D5-AE11-439EAD890028}" presName="hierChild2" presStyleCnt="0"/>
      <dgm:spPr/>
    </dgm:pt>
    <dgm:pt modelId="{CF2A37E6-A546-48FD-8486-2A9F546977E7}" type="pres">
      <dgm:prSet presAssocID="{1C526F2B-9A15-45D5-AE11-439EAD890028}" presName="hierChild3" presStyleCnt="0"/>
      <dgm:spPr/>
    </dgm:pt>
    <dgm:pt modelId="{E01C2B34-E118-4106-9915-D1DC80F6D945}" type="pres">
      <dgm:prSet presAssocID="{CECCCAA8-18B7-43DF-8EA4-B542179B7BF6}" presName="hierRoot1" presStyleCnt="0">
        <dgm:presLayoutVars>
          <dgm:hierBranch val="init"/>
        </dgm:presLayoutVars>
      </dgm:prSet>
      <dgm:spPr/>
    </dgm:pt>
    <dgm:pt modelId="{3A1EAAA6-39A1-4ADF-A57C-3728A38F0E70}" type="pres">
      <dgm:prSet presAssocID="{CECCCAA8-18B7-43DF-8EA4-B542179B7BF6}" presName="rootComposite1" presStyleCnt="0"/>
      <dgm:spPr/>
    </dgm:pt>
    <dgm:pt modelId="{2BD2B527-7010-48DD-A65A-F83010B59775}" type="pres">
      <dgm:prSet presAssocID="{CECCCAA8-18B7-43DF-8EA4-B542179B7BF6}" presName="rootText1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857825-8A2C-4374-90CF-8A6B26A1CA4D}" type="pres">
      <dgm:prSet presAssocID="{CECCCAA8-18B7-43DF-8EA4-B542179B7BF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EB54FB1-839B-45ED-B056-05600A46DF60}" type="pres">
      <dgm:prSet presAssocID="{CECCCAA8-18B7-43DF-8EA4-B542179B7BF6}" presName="hierChild2" presStyleCnt="0"/>
      <dgm:spPr/>
    </dgm:pt>
    <dgm:pt modelId="{00904D7D-DDB3-472C-8930-38F56EC0E797}" type="pres">
      <dgm:prSet presAssocID="{CECCCAA8-18B7-43DF-8EA4-B542179B7BF6}" presName="hierChild3" presStyleCnt="0"/>
      <dgm:spPr/>
    </dgm:pt>
    <dgm:pt modelId="{C35819B3-0F28-4E79-AC5A-C06B98FA0E42}" type="pres">
      <dgm:prSet presAssocID="{6A429256-56EB-41B6-B572-465700F6C7D9}" presName="hierRoot1" presStyleCnt="0">
        <dgm:presLayoutVars>
          <dgm:hierBranch val="init"/>
        </dgm:presLayoutVars>
      </dgm:prSet>
      <dgm:spPr/>
    </dgm:pt>
    <dgm:pt modelId="{E4D73685-E5C8-4874-BFED-435C54BB690F}" type="pres">
      <dgm:prSet presAssocID="{6A429256-56EB-41B6-B572-465700F6C7D9}" presName="rootComposite1" presStyleCnt="0"/>
      <dgm:spPr/>
    </dgm:pt>
    <dgm:pt modelId="{DF36B55B-93D1-4136-B6D6-42F82B7EDB3D}" type="pres">
      <dgm:prSet presAssocID="{6A429256-56EB-41B6-B572-465700F6C7D9}" presName="rootText1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470512-3219-48C5-8289-788A4C1F2389}" type="pres">
      <dgm:prSet presAssocID="{6A429256-56EB-41B6-B572-465700F6C7D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2810C04-323A-4FF2-B58A-BE2C24E68C9D}" type="pres">
      <dgm:prSet presAssocID="{6A429256-56EB-41B6-B572-465700F6C7D9}" presName="hierChild2" presStyleCnt="0"/>
      <dgm:spPr/>
    </dgm:pt>
    <dgm:pt modelId="{E3644AC3-9BF5-43FD-98D6-22135E22D33C}" type="pres">
      <dgm:prSet presAssocID="{6A429256-56EB-41B6-B572-465700F6C7D9}" presName="hierChild3" presStyleCnt="0"/>
      <dgm:spPr/>
    </dgm:pt>
  </dgm:ptLst>
  <dgm:cxnLst>
    <dgm:cxn modelId="{13EB215F-0CE2-440F-9121-C05015F497AC}" type="presOf" srcId="{1C526F2B-9A15-45D5-AE11-439EAD890028}" destId="{D192C627-5FD1-4129-923D-E5B1D2DAABE4}" srcOrd="0" destOrd="0" presId="urn:microsoft.com/office/officeart/2005/8/layout/orgChart1"/>
    <dgm:cxn modelId="{85855A9C-1F03-47E8-BE0E-59CBD11C8AA1}" srcId="{D8C497F9-5117-423B-8886-C37629EFA409}" destId="{6A429256-56EB-41B6-B572-465700F6C7D9}" srcOrd="2" destOrd="0" parTransId="{2697B55B-9E8F-430C-BA56-92C2248079B6}" sibTransId="{809A3770-89BF-4054-9879-41ACAE49AE38}"/>
    <dgm:cxn modelId="{CC1438AB-EF44-453B-9470-C9E206D890CE}" srcId="{D8C497F9-5117-423B-8886-C37629EFA409}" destId="{1C526F2B-9A15-45D5-AE11-439EAD890028}" srcOrd="0" destOrd="0" parTransId="{A356DD0D-9800-41BF-A347-243D1C316B04}" sibTransId="{36A9F374-040D-4A81-8731-73CA6969E231}"/>
    <dgm:cxn modelId="{A132487F-ABF9-4639-9285-26ED419AD148}" type="presOf" srcId="{6A429256-56EB-41B6-B572-465700F6C7D9}" destId="{DF36B55B-93D1-4136-B6D6-42F82B7EDB3D}" srcOrd="0" destOrd="0" presId="urn:microsoft.com/office/officeart/2005/8/layout/orgChart1"/>
    <dgm:cxn modelId="{65C67084-9298-4D98-AB5D-A8A7B9CB7133}" type="presOf" srcId="{CECCCAA8-18B7-43DF-8EA4-B542179B7BF6}" destId="{2BD2B527-7010-48DD-A65A-F83010B59775}" srcOrd="0" destOrd="0" presId="urn:microsoft.com/office/officeart/2005/8/layout/orgChart1"/>
    <dgm:cxn modelId="{464EC366-4A09-4A2B-AEB6-F78FF180F2FF}" type="presOf" srcId="{D8C497F9-5117-423B-8886-C37629EFA409}" destId="{31874F05-3D93-4493-92F5-7B0F467BF4AC}" srcOrd="0" destOrd="0" presId="urn:microsoft.com/office/officeart/2005/8/layout/orgChart1"/>
    <dgm:cxn modelId="{2DAB88EA-272E-42A8-830E-577FF61FDED4}" type="presOf" srcId="{1C526F2B-9A15-45D5-AE11-439EAD890028}" destId="{2776D045-A3CF-4C9F-87D3-7E4D145E0C4A}" srcOrd="1" destOrd="0" presId="urn:microsoft.com/office/officeart/2005/8/layout/orgChart1"/>
    <dgm:cxn modelId="{198D8BCD-B573-4673-A6B0-FF1ADEC6D5F0}" type="presOf" srcId="{CECCCAA8-18B7-43DF-8EA4-B542179B7BF6}" destId="{BE857825-8A2C-4374-90CF-8A6B26A1CA4D}" srcOrd="1" destOrd="0" presId="urn:microsoft.com/office/officeart/2005/8/layout/orgChart1"/>
    <dgm:cxn modelId="{35A20C89-0227-46D8-93D3-83A09F77A5E3}" type="presOf" srcId="{6A429256-56EB-41B6-B572-465700F6C7D9}" destId="{A7470512-3219-48C5-8289-788A4C1F2389}" srcOrd="1" destOrd="0" presId="urn:microsoft.com/office/officeart/2005/8/layout/orgChart1"/>
    <dgm:cxn modelId="{E71C2355-5C36-4D35-82D8-E2C241A9E3A1}" srcId="{D8C497F9-5117-423B-8886-C37629EFA409}" destId="{CECCCAA8-18B7-43DF-8EA4-B542179B7BF6}" srcOrd="1" destOrd="0" parTransId="{FAA5D26D-B957-4B20-B8EC-8C37A9E8B098}" sibTransId="{CB881475-FDEF-4806-A9F4-B2180F7D42EF}"/>
    <dgm:cxn modelId="{291CFA71-967E-438A-A7AD-31532D690F36}" type="presParOf" srcId="{31874F05-3D93-4493-92F5-7B0F467BF4AC}" destId="{0FBBBE05-D271-4128-99FE-2DAA835A7D6D}" srcOrd="0" destOrd="0" presId="urn:microsoft.com/office/officeart/2005/8/layout/orgChart1"/>
    <dgm:cxn modelId="{8A61AA2B-1D96-48CD-8433-016626E075B4}" type="presParOf" srcId="{0FBBBE05-D271-4128-99FE-2DAA835A7D6D}" destId="{96B6F7FE-730D-4DAF-B2AA-E76F83392F86}" srcOrd="0" destOrd="0" presId="urn:microsoft.com/office/officeart/2005/8/layout/orgChart1"/>
    <dgm:cxn modelId="{1554C851-2806-4D98-ABEB-51D1E260838E}" type="presParOf" srcId="{96B6F7FE-730D-4DAF-B2AA-E76F83392F86}" destId="{D192C627-5FD1-4129-923D-E5B1D2DAABE4}" srcOrd="0" destOrd="0" presId="urn:microsoft.com/office/officeart/2005/8/layout/orgChart1"/>
    <dgm:cxn modelId="{E8EC8E7B-0255-4162-BEC5-96EFBDC4B444}" type="presParOf" srcId="{96B6F7FE-730D-4DAF-B2AA-E76F83392F86}" destId="{2776D045-A3CF-4C9F-87D3-7E4D145E0C4A}" srcOrd="1" destOrd="0" presId="urn:microsoft.com/office/officeart/2005/8/layout/orgChart1"/>
    <dgm:cxn modelId="{8B3EF6C2-E05E-4718-A7F4-51916CB3D0C8}" type="presParOf" srcId="{0FBBBE05-D271-4128-99FE-2DAA835A7D6D}" destId="{994D58D9-EC69-443A-93BB-0F77DD0D1A0A}" srcOrd="1" destOrd="0" presId="urn:microsoft.com/office/officeart/2005/8/layout/orgChart1"/>
    <dgm:cxn modelId="{01312744-74DF-4F70-8195-5E3B94E7CBC1}" type="presParOf" srcId="{0FBBBE05-D271-4128-99FE-2DAA835A7D6D}" destId="{CF2A37E6-A546-48FD-8486-2A9F546977E7}" srcOrd="2" destOrd="0" presId="urn:microsoft.com/office/officeart/2005/8/layout/orgChart1"/>
    <dgm:cxn modelId="{142C1026-FAC1-4AF0-A1C2-E250A738F7ED}" type="presParOf" srcId="{31874F05-3D93-4493-92F5-7B0F467BF4AC}" destId="{E01C2B34-E118-4106-9915-D1DC80F6D945}" srcOrd="1" destOrd="0" presId="urn:microsoft.com/office/officeart/2005/8/layout/orgChart1"/>
    <dgm:cxn modelId="{2FA33ABB-1D91-4987-AAAE-4DE3358BD497}" type="presParOf" srcId="{E01C2B34-E118-4106-9915-D1DC80F6D945}" destId="{3A1EAAA6-39A1-4ADF-A57C-3728A38F0E70}" srcOrd="0" destOrd="0" presId="urn:microsoft.com/office/officeart/2005/8/layout/orgChart1"/>
    <dgm:cxn modelId="{4F196C7D-3344-4FA8-8921-FD5A3CAF30E0}" type="presParOf" srcId="{3A1EAAA6-39A1-4ADF-A57C-3728A38F0E70}" destId="{2BD2B527-7010-48DD-A65A-F83010B59775}" srcOrd="0" destOrd="0" presId="urn:microsoft.com/office/officeart/2005/8/layout/orgChart1"/>
    <dgm:cxn modelId="{9531A957-33E7-4A60-8D26-AC86E7F2F49E}" type="presParOf" srcId="{3A1EAAA6-39A1-4ADF-A57C-3728A38F0E70}" destId="{BE857825-8A2C-4374-90CF-8A6B26A1CA4D}" srcOrd="1" destOrd="0" presId="urn:microsoft.com/office/officeart/2005/8/layout/orgChart1"/>
    <dgm:cxn modelId="{C2D6DD17-9720-4B99-9F55-E4594E97FD82}" type="presParOf" srcId="{E01C2B34-E118-4106-9915-D1DC80F6D945}" destId="{5EB54FB1-839B-45ED-B056-05600A46DF60}" srcOrd="1" destOrd="0" presId="urn:microsoft.com/office/officeart/2005/8/layout/orgChart1"/>
    <dgm:cxn modelId="{903C1841-6AD3-4418-A303-9A74D4F80FD2}" type="presParOf" srcId="{E01C2B34-E118-4106-9915-D1DC80F6D945}" destId="{00904D7D-DDB3-472C-8930-38F56EC0E797}" srcOrd="2" destOrd="0" presId="urn:microsoft.com/office/officeart/2005/8/layout/orgChart1"/>
    <dgm:cxn modelId="{2B255422-FF33-4CA7-A3D4-41F75C4A21D4}" type="presParOf" srcId="{31874F05-3D93-4493-92F5-7B0F467BF4AC}" destId="{C35819B3-0F28-4E79-AC5A-C06B98FA0E42}" srcOrd="2" destOrd="0" presId="urn:microsoft.com/office/officeart/2005/8/layout/orgChart1"/>
    <dgm:cxn modelId="{193800CD-A5A0-4267-8C79-43DA73194973}" type="presParOf" srcId="{C35819B3-0F28-4E79-AC5A-C06B98FA0E42}" destId="{E4D73685-E5C8-4874-BFED-435C54BB690F}" srcOrd="0" destOrd="0" presId="urn:microsoft.com/office/officeart/2005/8/layout/orgChart1"/>
    <dgm:cxn modelId="{5A97F3AA-A392-42E1-A0B9-6D1B76EA223C}" type="presParOf" srcId="{E4D73685-E5C8-4874-BFED-435C54BB690F}" destId="{DF36B55B-93D1-4136-B6D6-42F82B7EDB3D}" srcOrd="0" destOrd="0" presId="urn:microsoft.com/office/officeart/2005/8/layout/orgChart1"/>
    <dgm:cxn modelId="{D6688EE8-91BE-430B-A73B-AE76D05D7DE8}" type="presParOf" srcId="{E4D73685-E5C8-4874-BFED-435C54BB690F}" destId="{A7470512-3219-48C5-8289-788A4C1F2389}" srcOrd="1" destOrd="0" presId="urn:microsoft.com/office/officeart/2005/8/layout/orgChart1"/>
    <dgm:cxn modelId="{119FF7E1-9292-4D2C-9887-82306CB25B7A}" type="presParOf" srcId="{C35819B3-0F28-4E79-AC5A-C06B98FA0E42}" destId="{02810C04-323A-4FF2-B58A-BE2C24E68C9D}" srcOrd="1" destOrd="0" presId="urn:microsoft.com/office/officeart/2005/8/layout/orgChart1"/>
    <dgm:cxn modelId="{92E7ADCE-8B9C-40FC-9F9C-6DC1DED440DB}" type="presParOf" srcId="{C35819B3-0F28-4E79-AC5A-C06B98FA0E42}" destId="{E3644AC3-9BF5-43FD-98D6-22135E22D33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4B826-25AF-4260-889C-5F1E4A4A7B43}">
      <dsp:nvSpPr>
        <dsp:cNvPr id="0" name=""/>
        <dsp:cNvSpPr/>
      </dsp:nvSpPr>
      <dsp:spPr>
        <a:xfrm>
          <a:off x="0" y="2641"/>
          <a:ext cx="599440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DA8BD6-6143-48FA-9997-EE7BE7514714}">
      <dsp:nvSpPr>
        <dsp:cNvPr id="0" name=""/>
        <dsp:cNvSpPr/>
      </dsp:nvSpPr>
      <dsp:spPr>
        <a:xfrm>
          <a:off x="0" y="2641"/>
          <a:ext cx="5994400" cy="1801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Type of Archetype</a:t>
          </a:r>
        </a:p>
      </dsp:txBody>
      <dsp:txXfrm>
        <a:off x="0" y="2641"/>
        <a:ext cx="5994400" cy="1801379"/>
      </dsp:txXfrm>
    </dsp:sp>
    <dsp:sp modelId="{FBD74AB1-E736-45F3-82A2-DAC6287D2B2C}">
      <dsp:nvSpPr>
        <dsp:cNvPr id="0" name=""/>
        <dsp:cNvSpPr/>
      </dsp:nvSpPr>
      <dsp:spPr>
        <a:xfrm>
          <a:off x="0" y="1804020"/>
          <a:ext cx="599440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EDB4B62-A7A1-415A-AAEC-056352A58981}">
      <dsp:nvSpPr>
        <dsp:cNvPr id="0" name=""/>
        <dsp:cNvSpPr/>
      </dsp:nvSpPr>
      <dsp:spPr>
        <a:xfrm>
          <a:off x="0" y="1804020"/>
          <a:ext cx="5994400" cy="1801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“Quintessential” (best example) of an archetypal myth. </a:t>
          </a:r>
        </a:p>
      </dsp:txBody>
      <dsp:txXfrm>
        <a:off x="0" y="1804020"/>
        <a:ext cx="5994400" cy="1801379"/>
      </dsp:txXfrm>
    </dsp:sp>
    <dsp:sp modelId="{583BBBA5-79AB-4802-A4E0-4D188EBBDB58}">
      <dsp:nvSpPr>
        <dsp:cNvPr id="0" name=""/>
        <dsp:cNvSpPr/>
      </dsp:nvSpPr>
      <dsp:spPr>
        <a:xfrm>
          <a:off x="0" y="3605400"/>
          <a:ext cx="599440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FAD9F7-86DE-4C68-8E16-F644B45C5509}">
      <dsp:nvSpPr>
        <dsp:cNvPr id="0" name=""/>
        <dsp:cNvSpPr/>
      </dsp:nvSpPr>
      <dsp:spPr>
        <a:xfrm>
          <a:off x="0" y="3605400"/>
          <a:ext cx="5994400" cy="1801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It outlines the steps a character will likely take on his/her path to becoming a hero.</a:t>
          </a:r>
        </a:p>
      </dsp:txBody>
      <dsp:txXfrm>
        <a:off x="0" y="3605400"/>
        <a:ext cx="5994400" cy="18013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34975-7B65-436D-A4CC-541FFCD00985}">
      <dsp:nvSpPr>
        <dsp:cNvPr id="0" name=""/>
        <dsp:cNvSpPr/>
      </dsp:nvSpPr>
      <dsp:spPr>
        <a:xfrm>
          <a:off x="0" y="0"/>
          <a:ext cx="8652192" cy="10782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Departure</a:t>
          </a:r>
        </a:p>
      </dsp:txBody>
      <dsp:txXfrm>
        <a:off x="31580" y="31580"/>
        <a:ext cx="7488698" cy="1015070"/>
      </dsp:txXfrm>
    </dsp:sp>
    <dsp:sp modelId="{B7D4C6E2-5A0E-453C-87A5-A6C8F635CF6E}">
      <dsp:nvSpPr>
        <dsp:cNvPr id="0" name=""/>
        <dsp:cNvSpPr/>
      </dsp:nvSpPr>
      <dsp:spPr>
        <a:xfrm>
          <a:off x="763428" y="1257935"/>
          <a:ext cx="8652192" cy="10782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Initiation</a:t>
          </a:r>
        </a:p>
      </dsp:txBody>
      <dsp:txXfrm>
        <a:off x="795008" y="1289515"/>
        <a:ext cx="7124754" cy="1015069"/>
      </dsp:txXfrm>
    </dsp:sp>
    <dsp:sp modelId="{D842C291-0B46-465F-B579-6A86BDD5F854}">
      <dsp:nvSpPr>
        <dsp:cNvPr id="0" name=""/>
        <dsp:cNvSpPr/>
      </dsp:nvSpPr>
      <dsp:spPr>
        <a:xfrm>
          <a:off x="1526857" y="2515870"/>
          <a:ext cx="8652192" cy="10782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Return</a:t>
          </a:r>
        </a:p>
      </dsp:txBody>
      <dsp:txXfrm>
        <a:off x="1558437" y="2547450"/>
        <a:ext cx="7124754" cy="1015070"/>
      </dsp:txXfrm>
    </dsp:sp>
    <dsp:sp modelId="{7CE66EE3-92F1-4E94-8349-0B048B4A91F9}">
      <dsp:nvSpPr>
        <dsp:cNvPr id="0" name=""/>
        <dsp:cNvSpPr/>
      </dsp:nvSpPr>
      <dsp:spPr>
        <a:xfrm>
          <a:off x="7951343" y="817657"/>
          <a:ext cx="700849" cy="70084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8109034" y="817657"/>
        <a:ext cx="385467" cy="527389"/>
      </dsp:txXfrm>
    </dsp:sp>
    <dsp:sp modelId="{F1D6A39A-EA66-4E58-806F-A93D27DEE17C}">
      <dsp:nvSpPr>
        <dsp:cNvPr id="0" name=""/>
        <dsp:cNvSpPr/>
      </dsp:nvSpPr>
      <dsp:spPr>
        <a:xfrm>
          <a:off x="8714771" y="2068404"/>
          <a:ext cx="700849" cy="70084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8872462" y="2068404"/>
        <a:ext cx="385467" cy="5273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BDEF9-6002-47B0-B172-35332211F39A}">
      <dsp:nvSpPr>
        <dsp:cNvPr id="0" name=""/>
        <dsp:cNvSpPr/>
      </dsp:nvSpPr>
      <dsp:spPr>
        <a:xfrm>
          <a:off x="0" y="216242"/>
          <a:ext cx="6305550" cy="936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/>
            <a:t>Challenges and Trials</a:t>
          </a:r>
        </a:p>
      </dsp:txBody>
      <dsp:txXfrm>
        <a:off x="45692" y="261934"/>
        <a:ext cx="6214166" cy="844616"/>
      </dsp:txXfrm>
    </dsp:sp>
    <dsp:sp modelId="{1AEDB3B6-4E89-4654-99D5-068F16D4B4A2}">
      <dsp:nvSpPr>
        <dsp:cNvPr id="0" name=""/>
        <dsp:cNvSpPr/>
      </dsp:nvSpPr>
      <dsp:spPr>
        <a:xfrm>
          <a:off x="0" y="1267442"/>
          <a:ext cx="6305550" cy="936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/>
            <a:t>Supernatural Helper/Mentor</a:t>
          </a:r>
        </a:p>
      </dsp:txBody>
      <dsp:txXfrm>
        <a:off x="45692" y="1313134"/>
        <a:ext cx="6214166" cy="844616"/>
      </dsp:txXfrm>
    </dsp:sp>
    <dsp:sp modelId="{B2A2C596-BF3A-4D4B-BA38-35B6CAAA15E4}">
      <dsp:nvSpPr>
        <dsp:cNvPr id="0" name=""/>
        <dsp:cNvSpPr/>
      </dsp:nvSpPr>
      <dsp:spPr>
        <a:xfrm>
          <a:off x="0" y="2318642"/>
          <a:ext cx="6305550" cy="936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/>
            <a:t>Special Weapon</a:t>
          </a:r>
        </a:p>
      </dsp:txBody>
      <dsp:txXfrm>
        <a:off x="45692" y="2364334"/>
        <a:ext cx="6214166" cy="844616"/>
      </dsp:txXfrm>
    </dsp:sp>
    <dsp:sp modelId="{D33C9767-5D99-4981-848C-F2316C52019B}">
      <dsp:nvSpPr>
        <dsp:cNvPr id="0" name=""/>
        <dsp:cNvSpPr/>
      </dsp:nvSpPr>
      <dsp:spPr>
        <a:xfrm>
          <a:off x="0" y="3369842"/>
          <a:ext cx="6305550" cy="936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/>
            <a:t>The Abyss or Temptation</a:t>
          </a:r>
        </a:p>
      </dsp:txBody>
      <dsp:txXfrm>
        <a:off x="45692" y="3415534"/>
        <a:ext cx="6214166" cy="844616"/>
      </dsp:txXfrm>
    </dsp:sp>
    <dsp:sp modelId="{0CDEEA78-8532-480C-92DC-3A7B75CB0FAB}">
      <dsp:nvSpPr>
        <dsp:cNvPr id="0" name=""/>
        <dsp:cNvSpPr/>
      </dsp:nvSpPr>
      <dsp:spPr>
        <a:xfrm>
          <a:off x="0" y="4421042"/>
          <a:ext cx="6305550" cy="936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/>
            <a:t>The Transformation</a:t>
          </a:r>
        </a:p>
      </dsp:txBody>
      <dsp:txXfrm>
        <a:off x="45692" y="4466734"/>
        <a:ext cx="6214166" cy="8446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2A084-E9E5-4DDC-B356-1915996147F9}">
      <dsp:nvSpPr>
        <dsp:cNvPr id="0" name=""/>
        <dsp:cNvSpPr/>
      </dsp:nvSpPr>
      <dsp:spPr>
        <a:xfrm>
          <a:off x="1242" y="666320"/>
          <a:ext cx="4522917" cy="22614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/>
            <a:t>Makes up the majority of the journey</a:t>
          </a:r>
        </a:p>
      </dsp:txBody>
      <dsp:txXfrm>
        <a:off x="67478" y="732556"/>
        <a:ext cx="4390445" cy="2128986"/>
      </dsp:txXfrm>
    </dsp:sp>
    <dsp:sp modelId="{5D3D99D8-D3B9-4348-8639-6019EC23FB0E}">
      <dsp:nvSpPr>
        <dsp:cNvPr id="0" name=""/>
        <dsp:cNvSpPr/>
      </dsp:nvSpPr>
      <dsp:spPr>
        <a:xfrm>
          <a:off x="5654889" y="666320"/>
          <a:ext cx="4522917" cy="2261458"/>
        </a:xfrm>
        <a:prstGeom prst="roundRect">
          <a:avLst>
            <a:gd name="adj" fmla="val 10000"/>
          </a:avLst>
        </a:prstGeom>
        <a:solidFill>
          <a:schemeClr val="accent2">
            <a:hueOff val="6238661"/>
            <a:satOff val="35504"/>
            <a:lumOff val="1098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/>
            <a:t>Obstacles, monsters, and battles the hero must fight in order to complete the journey.</a:t>
          </a:r>
        </a:p>
      </dsp:txBody>
      <dsp:txXfrm>
        <a:off x="5721125" y="732556"/>
        <a:ext cx="4390445" cy="21289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B8DD5-F8AD-476A-8B59-5D37FF20AD84}">
      <dsp:nvSpPr>
        <dsp:cNvPr id="0" name=""/>
        <dsp:cNvSpPr/>
      </dsp:nvSpPr>
      <dsp:spPr>
        <a:xfrm>
          <a:off x="422942" y="0"/>
          <a:ext cx="5408865" cy="5408865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91644C-8FE0-4947-BF7C-5AEF98131140}">
      <dsp:nvSpPr>
        <dsp:cNvPr id="0" name=""/>
        <dsp:cNvSpPr/>
      </dsp:nvSpPr>
      <dsp:spPr>
        <a:xfrm>
          <a:off x="774518" y="351576"/>
          <a:ext cx="2163546" cy="216354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Often only the hero can wield this weapon</a:t>
          </a:r>
        </a:p>
      </dsp:txBody>
      <dsp:txXfrm>
        <a:off x="880134" y="457192"/>
        <a:ext cx="1952314" cy="1952314"/>
      </dsp:txXfrm>
    </dsp:sp>
    <dsp:sp modelId="{15BCF773-24A3-4460-AC8F-30F38FA087FB}">
      <dsp:nvSpPr>
        <dsp:cNvPr id="0" name=""/>
        <dsp:cNvSpPr/>
      </dsp:nvSpPr>
      <dsp:spPr>
        <a:xfrm>
          <a:off x="3316685" y="351576"/>
          <a:ext cx="2163546" cy="2163546"/>
        </a:xfrm>
        <a:prstGeom prst="roundRect">
          <a:avLst/>
        </a:prstGeom>
        <a:solidFill>
          <a:schemeClr val="accent2">
            <a:hueOff val="2079554"/>
            <a:satOff val="11835"/>
            <a:lumOff val="3660"/>
            <a:alphaOff val="0"/>
          </a:schemeClr>
        </a:solidFill>
        <a:ln w="508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May be given by the mentor</a:t>
          </a:r>
        </a:p>
      </dsp:txBody>
      <dsp:txXfrm>
        <a:off x="3422301" y="457192"/>
        <a:ext cx="1952314" cy="1952314"/>
      </dsp:txXfrm>
    </dsp:sp>
    <dsp:sp modelId="{FD898B85-C8F4-431F-AB51-2CBD3867D0E2}">
      <dsp:nvSpPr>
        <dsp:cNvPr id="0" name=""/>
        <dsp:cNvSpPr/>
      </dsp:nvSpPr>
      <dsp:spPr>
        <a:xfrm>
          <a:off x="774518" y="2893742"/>
          <a:ext cx="2163546" cy="2163546"/>
        </a:xfrm>
        <a:prstGeom prst="roundRect">
          <a:avLst/>
        </a:prstGeom>
        <a:solidFill>
          <a:schemeClr val="accent2">
            <a:hueOff val="4159108"/>
            <a:satOff val="23669"/>
            <a:lumOff val="7320"/>
            <a:alphaOff val="0"/>
          </a:schemeClr>
        </a:solidFill>
        <a:ln w="508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May have to earn</a:t>
          </a:r>
        </a:p>
      </dsp:txBody>
      <dsp:txXfrm>
        <a:off x="880134" y="2999358"/>
        <a:ext cx="1952314" cy="1952314"/>
      </dsp:txXfrm>
    </dsp:sp>
    <dsp:sp modelId="{9EA5B3F3-5122-4BDB-A73D-C4D60F5DCCDD}">
      <dsp:nvSpPr>
        <dsp:cNvPr id="0" name=""/>
        <dsp:cNvSpPr/>
      </dsp:nvSpPr>
      <dsp:spPr>
        <a:xfrm>
          <a:off x="3316685" y="2893742"/>
          <a:ext cx="2163546" cy="2163546"/>
        </a:xfrm>
        <a:prstGeom prst="roundRect">
          <a:avLst/>
        </a:prstGeom>
        <a:solidFill>
          <a:schemeClr val="accent2">
            <a:hueOff val="6238661"/>
            <a:satOff val="35504"/>
            <a:lumOff val="10980"/>
            <a:alphaOff val="0"/>
          </a:schemeClr>
        </a:solidFill>
        <a:ln w="508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Can come in many forms</a:t>
          </a:r>
        </a:p>
      </dsp:txBody>
      <dsp:txXfrm>
        <a:off x="3422301" y="2999358"/>
        <a:ext cx="1952314" cy="19523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2C627-5FD1-4129-923D-E5B1D2DAABE4}">
      <dsp:nvSpPr>
        <dsp:cNvPr id="0" name=""/>
        <dsp:cNvSpPr/>
      </dsp:nvSpPr>
      <dsp:spPr>
        <a:xfrm>
          <a:off x="683" y="1053067"/>
          <a:ext cx="2975930" cy="14879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Abyss = immeasurably deep void or chasm</a:t>
          </a:r>
        </a:p>
      </dsp:txBody>
      <dsp:txXfrm>
        <a:off x="683" y="1053067"/>
        <a:ext cx="2975930" cy="1487965"/>
      </dsp:txXfrm>
    </dsp:sp>
    <dsp:sp modelId="{2BD2B527-7010-48DD-A65A-F83010B59775}">
      <dsp:nvSpPr>
        <dsp:cNvPr id="0" name=""/>
        <dsp:cNvSpPr/>
      </dsp:nvSpPr>
      <dsp:spPr>
        <a:xfrm>
          <a:off x="3601559" y="1053067"/>
          <a:ext cx="2975930" cy="14879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Most perilous part of the journey</a:t>
          </a:r>
        </a:p>
      </dsp:txBody>
      <dsp:txXfrm>
        <a:off x="3601559" y="1053067"/>
        <a:ext cx="2975930" cy="1487965"/>
      </dsp:txXfrm>
    </dsp:sp>
    <dsp:sp modelId="{DF36B55B-93D1-4136-B6D6-42F82B7EDB3D}">
      <dsp:nvSpPr>
        <dsp:cNvPr id="0" name=""/>
        <dsp:cNvSpPr/>
      </dsp:nvSpPr>
      <dsp:spPr>
        <a:xfrm>
          <a:off x="7202435" y="1053067"/>
          <a:ext cx="2975930" cy="14879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May face temptation to become evil and desert the quest</a:t>
          </a:r>
        </a:p>
      </dsp:txBody>
      <dsp:txXfrm>
        <a:off x="7202435" y="1053067"/>
        <a:ext cx="2975930" cy="1487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://musingsfromus.com/harry-potter-and-the-sorcerers-stone-9973/" TargetMode="External"/><Relationship Id="rId7" Type="http://schemas.openxmlformats.org/officeDocument/2006/relationships/hyperlink" Target="http://hermyemma.deviantart.com/art/lord-voldemort-358582590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hyperlink" Target="http://rhaidot.blogspot.com/2014/06/30-datos-de-harry-potter-que-te-haran.html" TargetMode="External"/><Relationship Id="rId10" Type="http://schemas.openxmlformats.org/officeDocument/2006/relationships/hyperlink" Target="https://creativecommons.org/licenses/by-nc-nd/3.0/" TargetMode="External"/><Relationship Id="rId4" Type="http://schemas.openxmlformats.org/officeDocument/2006/relationships/image" Target="../media/image7.jpg"/><Relationship Id="rId9" Type="http://schemas.openxmlformats.org/officeDocument/2006/relationships/hyperlink" Target="https://creativecommons.org/licenses/by/3.0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hyperlink" Target="http://www.khwiki.com/Philoctetes" TargetMode="External"/><Relationship Id="rId7" Type="http://schemas.openxmlformats.org/officeDocument/2006/relationships/hyperlink" Target="http://hu.wikipedia.org/wiki/yoda" TargetMode="External"/><Relationship Id="rId12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jedediah667.blogspot.com/2011/10/abc-wednesday-m-is-for-mandrill.html" TargetMode="External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10.jpg"/><Relationship Id="rId9" Type="http://schemas.openxmlformats.org/officeDocument/2006/relationships/hyperlink" Target="https://chillopedia.com/interesting/harry-potter-moments-only-book-readers-would-know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asnaomediga.blogspot.com.br/2011/08/todo-mundo-tem-um-pai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PweYu0v9_k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hyperlink" Target="http://www.aviondepapel.tv/2011/11/un-libro-para-seguir-la-senda-de-luke-skywalker/" TargetMode="External"/><Relationship Id="rId7" Type="http://schemas.openxmlformats.org/officeDocument/2006/relationships/hyperlink" Target="https://it.wikipedia.org/wiki/Gandalf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paufranco.deviantart.com/art/Princess-Aurora-Sleeping-Beauty-304733400" TargetMode="External"/><Relationship Id="rId10" Type="http://schemas.openxmlformats.org/officeDocument/2006/relationships/hyperlink" Target="https://creativecommons.org/licenses/by-nc-nd/3.0/" TargetMode="External"/><Relationship Id="rId4" Type="http://schemas.openxmlformats.org/officeDocument/2006/relationships/image" Target="../media/image2.jpg"/><Relationship Id="rId9" Type="http://schemas.openxmlformats.org/officeDocument/2006/relationships/hyperlink" Target="http://hipsubwg.blogspot.com/2006_06_01_archive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m-mag.com/features/the-beginning-of-the-end-our-history-with-harry-potter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C482-C586-47A8-AB7F-1ED9C4C6C7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Hero’s Journey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2A1E5B-627B-422B-9410-40760D94CD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Classical mythology</a:t>
            </a:r>
          </a:p>
        </p:txBody>
      </p:sp>
    </p:spTree>
    <p:extLst>
      <p:ext uri="{BB962C8B-B14F-4D97-AF65-F5344CB8AC3E}">
        <p14:creationId xmlns:p14="http://schemas.microsoft.com/office/powerpoint/2010/main" val="67020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2C3B48-99E5-4B5C-8E49-15C2A9552F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734191-E0CE-4C44-885F-70FC2CDAE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0787" y="482321"/>
            <a:ext cx="3656581" cy="5571625"/>
          </a:xfrm>
        </p:spPr>
        <p:txBody>
          <a:bodyPr anchor="ctr">
            <a:normAutofit/>
          </a:bodyPr>
          <a:lstStyle/>
          <a:p>
            <a:r>
              <a:rPr lang="en-US" dirty="0"/>
              <a:t>Part II: Initiation</a:t>
            </a: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C67B4E51-3288-4A1F-A92C-87C9401EDE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E95A6B-F840-413C-9E78-C33C02FFA4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048F20-1FEB-40B7-945A-3B7A5D7E5E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336907"/>
              </p:ext>
            </p:extLst>
          </p:nvPr>
        </p:nvGraphicFramePr>
        <p:xfrm>
          <a:off x="765175" y="481013"/>
          <a:ext cx="6305550" cy="5573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3017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1B0A7D14-7B67-4022-A8BE-1CCD4A0F1B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C40500-BA64-40FF-BAD2-077D9E2A4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ctr">
            <a:normAutofit/>
          </a:bodyPr>
          <a:lstStyle/>
          <a:p>
            <a:r>
              <a:rPr lang="en-US" dirty="0"/>
              <a:t>Challenges/Trials</a:t>
            </a: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AB09A9E8-BF27-4613-A775-071F082083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C3AFE299-6F79-44AF-9A77-2DC2DC1F84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9298775F-0861-4BA0-BC13-3AB4444CF4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482680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086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6">
            <a:extLst>
              <a:ext uri="{FF2B5EF4-FFF2-40B4-BE49-F238E27FC236}">
                <a16:creationId xmlns:a16="http://schemas.microsoft.com/office/drawing/2014/main" id="{C05CE37C-F8C1-45AB-A904-8649EAD8D5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2" name="Rectangle 18">
            <a:extLst>
              <a:ext uri="{FF2B5EF4-FFF2-40B4-BE49-F238E27FC236}">
                <a16:creationId xmlns:a16="http://schemas.microsoft.com/office/drawing/2014/main" id="{5EEA0B05-B5DB-4204-97F1-ED2BB2934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4" name="Rectangle 20">
            <a:extLst>
              <a:ext uri="{FF2B5EF4-FFF2-40B4-BE49-F238E27FC236}">
                <a16:creationId xmlns:a16="http://schemas.microsoft.com/office/drawing/2014/main" id="{7C615D28-8D37-47CB-9D5B-9ACFDA3089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74F241-285F-4FD0-BF34-13AFD21615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93800" y="804335"/>
            <a:ext cx="5651500" cy="16817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700"/>
              <a:t>Harry Potter’s Challenges/Trials</a:t>
            </a:r>
          </a:p>
        </p:txBody>
      </p:sp>
      <p:sp>
        <p:nvSpPr>
          <p:cNvPr id="36" name="Freeform: Shape 22">
            <a:extLst>
              <a:ext uri="{FF2B5EF4-FFF2-40B4-BE49-F238E27FC236}">
                <a16:creationId xmlns:a16="http://schemas.microsoft.com/office/drawing/2014/main" id="{41FDC264-1201-436C-919B-101837D607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7" name="Freeform: Shape 24">
            <a:extLst>
              <a:ext uri="{FF2B5EF4-FFF2-40B4-BE49-F238E27FC236}">
                <a16:creationId xmlns:a16="http://schemas.microsoft.com/office/drawing/2014/main" id="{D6B215F4-747D-4CC6-A400-179A94AB89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9668" y="0"/>
            <a:ext cx="4232332" cy="3701000"/>
          </a:xfrm>
          <a:custGeom>
            <a:avLst/>
            <a:gdLst>
              <a:gd name="connsiteX0" fmla="*/ 319701 w 4232332"/>
              <a:gd name="connsiteY0" fmla="*/ 0 h 3701000"/>
              <a:gd name="connsiteX1" fmla="*/ 4232332 w 4232332"/>
              <a:gd name="connsiteY1" fmla="*/ 0 h 3701000"/>
              <a:gd name="connsiteX2" fmla="*/ 4232332 w 4232332"/>
              <a:gd name="connsiteY2" fmla="*/ 3034486 h 3701000"/>
              <a:gd name="connsiteX3" fmla="*/ 4230268 w 4232332"/>
              <a:gd name="connsiteY3" fmla="*/ 3035198 h 3701000"/>
              <a:gd name="connsiteX4" fmla="*/ 4185051 w 4232332"/>
              <a:gd name="connsiteY4" fmla="*/ 3049231 h 3701000"/>
              <a:gd name="connsiteX5" fmla="*/ 4136714 w 4232332"/>
              <a:gd name="connsiteY5" fmla="*/ 3061706 h 3701000"/>
              <a:gd name="connsiteX6" fmla="*/ 4089935 w 4232332"/>
              <a:gd name="connsiteY6" fmla="*/ 3074180 h 3701000"/>
              <a:gd name="connsiteX7" fmla="*/ 4043158 w 4232332"/>
              <a:gd name="connsiteY7" fmla="*/ 3088214 h 3701000"/>
              <a:gd name="connsiteX8" fmla="*/ 3997940 w 4232332"/>
              <a:gd name="connsiteY8" fmla="*/ 3103806 h 3701000"/>
              <a:gd name="connsiteX9" fmla="*/ 3955840 w 4232332"/>
              <a:gd name="connsiteY9" fmla="*/ 3122518 h 3701000"/>
              <a:gd name="connsiteX10" fmla="*/ 3916860 w 4232332"/>
              <a:gd name="connsiteY10" fmla="*/ 3144346 h 3701000"/>
              <a:gd name="connsiteX11" fmla="*/ 3882555 w 4232332"/>
              <a:gd name="connsiteY11" fmla="*/ 3172413 h 3701000"/>
              <a:gd name="connsiteX12" fmla="*/ 3846692 w 4232332"/>
              <a:gd name="connsiteY12" fmla="*/ 3203599 h 3701000"/>
              <a:gd name="connsiteX13" fmla="*/ 3815506 w 4232332"/>
              <a:gd name="connsiteY13" fmla="*/ 3239461 h 3701000"/>
              <a:gd name="connsiteX14" fmla="*/ 3785881 w 4232332"/>
              <a:gd name="connsiteY14" fmla="*/ 3276884 h 3701000"/>
              <a:gd name="connsiteX15" fmla="*/ 3756254 w 4232332"/>
              <a:gd name="connsiteY15" fmla="*/ 3315864 h 3701000"/>
              <a:gd name="connsiteX16" fmla="*/ 3726629 w 4232332"/>
              <a:gd name="connsiteY16" fmla="*/ 3354846 h 3701000"/>
              <a:gd name="connsiteX17" fmla="*/ 3697003 w 4232332"/>
              <a:gd name="connsiteY17" fmla="*/ 3392268 h 3701000"/>
              <a:gd name="connsiteX18" fmla="*/ 3664258 w 4232332"/>
              <a:gd name="connsiteY18" fmla="*/ 3428131 h 3701000"/>
              <a:gd name="connsiteX19" fmla="*/ 3631513 w 4232332"/>
              <a:gd name="connsiteY19" fmla="*/ 3459315 h 3701000"/>
              <a:gd name="connsiteX20" fmla="*/ 3594093 w 4232332"/>
              <a:gd name="connsiteY20" fmla="*/ 3485823 h 3701000"/>
              <a:gd name="connsiteX21" fmla="*/ 3555111 w 4232332"/>
              <a:gd name="connsiteY21" fmla="*/ 3506094 h 3701000"/>
              <a:gd name="connsiteX22" fmla="*/ 3508332 w 4232332"/>
              <a:gd name="connsiteY22" fmla="*/ 3520128 h 3701000"/>
              <a:gd name="connsiteX23" fmla="*/ 3459994 w 4232332"/>
              <a:gd name="connsiteY23" fmla="*/ 3526365 h 3701000"/>
              <a:gd name="connsiteX24" fmla="*/ 3410100 w 4232332"/>
              <a:gd name="connsiteY24" fmla="*/ 3527923 h 3701000"/>
              <a:gd name="connsiteX25" fmla="*/ 3357084 w 4232332"/>
              <a:gd name="connsiteY25" fmla="*/ 3523245 h 3701000"/>
              <a:gd name="connsiteX26" fmla="*/ 3304070 w 4232332"/>
              <a:gd name="connsiteY26" fmla="*/ 3517009 h 3701000"/>
              <a:gd name="connsiteX27" fmla="*/ 3251054 w 4232332"/>
              <a:gd name="connsiteY27" fmla="*/ 3509211 h 3701000"/>
              <a:gd name="connsiteX28" fmla="*/ 3198040 w 4232332"/>
              <a:gd name="connsiteY28" fmla="*/ 3502976 h 3701000"/>
              <a:gd name="connsiteX29" fmla="*/ 3145024 w 4232332"/>
              <a:gd name="connsiteY29" fmla="*/ 3499857 h 3701000"/>
              <a:gd name="connsiteX30" fmla="*/ 3093569 w 4232332"/>
              <a:gd name="connsiteY30" fmla="*/ 3499857 h 3701000"/>
              <a:gd name="connsiteX31" fmla="*/ 3045233 w 4232332"/>
              <a:gd name="connsiteY31" fmla="*/ 3506094 h 3701000"/>
              <a:gd name="connsiteX32" fmla="*/ 2995337 w 4232332"/>
              <a:gd name="connsiteY32" fmla="*/ 3518569 h 3701000"/>
              <a:gd name="connsiteX33" fmla="*/ 2950118 w 4232332"/>
              <a:gd name="connsiteY33" fmla="*/ 3537278 h 3701000"/>
              <a:gd name="connsiteX34" fmla="*/ 2903340 w 4232332"/>
              <a:gd name="connsiteY34" fmla="*/ 3562227 h 3701000"/>
              <a:gd name="connsiteX35" fmla="*/ 2856564 w 4232332"/>
              <a:gd name="connsiteY35" fmla="*/ 3587176 h 3701000"/>
              <a:gd name="connsiteX36" fmla="*/ 2809785 w 4232332"/>
              <a:gd name="connsiteY36" fmla="*/ 3615241 h 3701000"/>
              <a:gd name="connsiteX37" fmla="*/ 2764565 w 4232332"/>
              <a:gd name="connsiteY37" fmla="*/ 3641749 h 3701000"/>
              <a:gd name="connsiteX38" fmla="*/ 2716230 w 4232332"/>
              <a:gd name="connsiteY38" fmla="*/ 3665138 h 3701000"/>
              <a:gd name="connsiteX39" fmla="*/ 2669451 w 4232332"/>
              <a:gd name="connsiteY39" fmla="*/ 3683850 h 3701000"/>
              <a:gd name="connsiteX40" fmla="*/ 2621114 w 4232332"/>
              <a:gd name="connsiteY40" fmla="*/ 3696324 h 3701000"/>
              <a:gd name="connsiteX41" fmla="*/ 2571219 w 4232332"/>
              <a:gd name="connsiteY41" fmla="*/ 3701000 h 3701000"/>
              <a:gd name="connsiteX42" fmla="*/ 2521322 w 4232332"/>
              <a:gd name="connsiteY42" fmla="*/ 3696324 h 3701000"/>
              <a:gd name="connsiteX43" fmla="*/ 2472985 w 4232332"/>
              <a:gd name="connsiteY43" fmla="*/ 3683850 h 3701000"/>
              <a:gd name="connsiteX44" fmla="*/ 2426209 w 4232332"/>
              <a:gd name="connsiteY44" fmla="*/ 3665138 h 3701000"/>
              <a:gd name="connsiteX45" fmla="*/ 2377871 w 4232332"/>
              <a:gd name="connsiteY45" fmla="*/ 3641749 h 3701000"/>
              <a:gd name="connsiteX46" fmla="*/ 2332651 w 4232332"/>
              <a:gd name="connsiteY46" fmla="*/ 3615241 h 3701000"/>
              <a:gd name="connsiteX47" fmla="*/ 2285874 w 4232332"/>
              <a:gd name="connsiteY47" fmla="*/ 3587176 h 3701000"/>
              <a:gd name="connsiteX48" fmla="*/ 2239096 w 4232332"/>
              <a:gd name="connsiteY48" fmla="*/ 3562227 h 3701000"/>
              <a:gd name="connsiteX49" fmla="*/ 2192319 w 4232332"/>
              <a:gd name="connsiteY49" fmla="*/ 3537278 h 3701000"/>
              <a:gd name="connsiteX50" fmla="*/ 2145542 w 4232332"/>
              <a:gd name="connsiteY50" fmla="*/ 3518569 h 3701000"/>
              <a:gd name="connsiteX51" fmla="*/ 2097204 w 4232332"/>
              <a:gd name="connsiteY51" fmla="*/ 3506094 h 3701000"/>
              <a:gd name="connsiteX52" fmla="*/ 2048867 w 4232332"/>
              <a:gd name="connsiteY52" fmla="*/ 3499857 h 3701000"/>
              <a:gd name="connsiteX53" fmla="*/ 1997410 w 4232332"/>
              <a:gd name="connsiteY53" fmla="*/ 3499857 h 3701000"/>
              <a:gd name="connsiteX54" fmla="*/ 1944396 w 4232332"/>
              <a:gd name="connsiteY54" fmla="*/ 3502976 h 3701000"/>
              <a:gd name="connsiteX55" fmla="*/ 1891382 w 4232332"/>
              <a:gd name="connsiteY55" fmla="*/ 3509211 h 3701000"/>
              <a:gd name="connsiteX56" fmla="*/ 1838366 w 4232332"/>
              <a:gd name="connsiteY56" fmla="*/ 3517009 h 3701000"/>
              <a:gd name="connsiteX57" fmla="*/ 1785350 w 4232332"/>
              <a:gd name="connsiteY57" fmla="*/ 3523245 h 3701000"/>
              <a:gd name="connsiteX58" fmla="*/ 1732336 w 4232332"/>
              <a:gd name="connsiteY58" fmla="*/ 3527923 h 3701000"/>
              <a:gd name="connsiteX59" fmla="*/ 1682442 w 4232332"/>
              <a:gd name="connsiteY59" fmla="*/ 3526365 h 3701000"/>
              <a:gd name="connsiteX60" fmla="*/ 1634105 w 4232332"/>
              <a:gd name="connsiteY60" fmla="*/ 3520128 h 3701000"/>
              <a:gd name="connsiteX61" fmla="*/ 1587326 w 4232332"/>
              <a:gd name="connsiteY61" fmla="*/ 3506094 h 3701000"/>
              <a:gd name="connsiteX62" fmla="*/ 1548345 w 4232332"/>
              <a:gd name="connsiteY62" fmla="*/ 3485823 h 3701000"/>
              <a:gd name="connsiteX63" fmla="*/ 1510922 w 4232332"/>
              <a:gd name="connsiteY63" fmla="*/ 3459315 h 3701000"/>
              <a:gd name="connsiteX64" fmla="*/ 1478179 w 4232332"/>
              <a:gd name="connsiteY64" fmla="*/ 3428131 h 3701000"/>
              <a:gd name="connsiteX65" fmla="*/ 1445433 w 4232332"/>
              <a:gd name="connsiteY65" fmla="*/ 3392268 h 3701000"/>
              <a:gd name="connsiteX66" fmla="*/ 1415807 w 4232332"/>
              <a:gd name="connsiteY66" fmla="*/ 3354846 h 3701000"/>
              <a:gd name="connsiteX67" fmla="*/ 1386182 w 4232332"/>
              <a:gd name="connsiteY67" fmla="*/ 3315864 h 3701000"/>
              <a:gd name="connsiteX68" fmla="*/ 1356556 w 4232332"/>
              <a:gd name="connsiteY68" fmla="*/ 3276884 h 3701000"/>
              <a:gd name="connsiteX69" fmla="*/ 1326930 w 4232332"/>
              <a:gd name="connsiteY69" fmla="*/ 3239461 h 3701000"/>
              <a:gd name="connsiteX70" fmla="*/ 1295744 w 4232332"/>
              <a:gd name="connsiteY70" fmla="*/ 3203599 h 3701000"/>
              <a:gd name="connsiteX71" fmla="*/ 1259881 w 4232332"/>
              <a:gd name="connsiteY71" fmla="*/ 3172413 h 3701000"/>
              <a:gd name="connsiteX72" fmla="*/ 1225577 w 4232332"/>
              <a:gd name="connsiteY72" fmla="*/ 3144346 h 3701000"/>
              <a:gd name="connsiteX73" fmla="*/ 1186596 w 4232332"/>
              <a:gd name="connsiteY73" fmla="*/ 3122518 h 3701000"/>
              <a:gd name="connsiteX74" fmla="*/ 1144496 w 4232332"/>
              <a:gd name="connsiteY74" fmla="*/ 3103806 h 3701000"/>
              <a:gd name="connsiteX75" fmla="*/ 1099278 w 4232332"/>
              <a:gd name="connsiteY75" fmla="*/ 3088214 h 3701000"/>
              <a:gd name="connsiteX76" fmla="*/ 1052499 w 4232332"/>
              <a:gd name="connsiteY76" fmla="*/ 3074180 h 3701000"/>
              <a:gd name="connsiteX77" fmla="*/ 1005723 w 4232332"/>
              <a:gd name="connsiteY77" fmla="*/ 3061706 h 3701000"/>
              <a:gd name="connsiteX78" fmla="*/ 957386 w 4232332"/>
              <a:gd name="connsiteY78" fmla="*/ 3049231 h 3701000"/>
              <a:gd name="connsiteX79" fmla="*/ 912167 w 4232332"/>
              <a:gd name="connsiteY79" fmla="*/ 3035198 h 3701000"/>
              <a:gd name="connsiteX80" fmla="*/ 866948 w 4232332"/>
              <a:gd name="connsiteY80" fmla="*/ 3019606 h 3701000"/>
              <a:gd name="connsiteX81" fmla="*/ 824850 w 4232332"/>
              <a:gd name="connsiteY81" fmla="*/ 3000894 h 3701000"/>
              <a:gd name="connsiteX82" fmla="*/ 787426 w 4232332"/>
              <a:gd name="connsiteY82" fmla="*/ 2977505 h 3701000"/>
              <a:gd name="connsiteX83" fmla="*/ 753122 w 4232332"/>
              <a:gd name="connsiteY83" fmla="*/ 2949439 h 3701000"/>
              <a:gd name="connsiteX84" fmla="*/ 725057 w 4232332"/>
              <a:gd name="connsiteY84" fmla="*/ 2915136 h 3701000"/>
              <a:gd name="connsiteX85" fmla="*/ 701668 w 4232332"/>
              <a:gd name="connsiteY85" fmla="*/ 2877713 h 3701000"/>
              <a:gd name="connsiteX86" fmla="*/ 682956 w 4232332"/>
              <a:gd name="connsiteY86" fmla="*/ 2835613 h 3701000"/>
              <a:gd name="connsiteX87" fmla="*/ 667364 w 4232332"/>
              <a:gd name="connsiteY87" fmla="*/ 2790396 h 3701000"/>
              <a:gd name="connsiteX88" fmla="*/ 653331 w 4232332"/>
              <a:gd name="connsiteY88" fmla="*/ 2745177 h 3701000"/>
              <a:gd name="connsiteX89" fmla="*/ 640857 w 4232332"/>
              <a:gd name="connsiteY89" fmla="*/ 2696840 h 3701000"/>
              <a:gd name="connsiteX90" fmla="*/ 628382 w 4232332"/>
              <a:gd name="connsiteY90" fmla="*/ 2650063 h 3701000"/>
              <a:gd name="connsiteX91" fmla="*/ 614349 w 4232332"/>
              <a:gd name="connsiteY91" fmla="*/ 2603285 h 3701000"/>
              <a:gd name="connsiteX92" fmla="*/ 598756 w 4232332"/>
              <a:gd name="connsiteY92" fmla="*/ 2558065 h 3701000"/>
              <a:gd name="connsiteX93" fmla="*/ 580044 w 4232332"/>
              <a:gd name="connsiteY93" fmla="*/ 2515965 h 3701000"/>
              <a:gd name="connsiteX94" fmla="*/ 558214 w 4232332"/>
              <a:gd name="connsiteY94" fmla="*/ 2476984 h 3701000"/>
              <a:gd name="connsiteX95" fmla="*/ 530150 w 4232332"/>
              <a:gd name="connsiteY95" fmla="*/ 2442681 h 3701000"/>
              <a:gd name="connsiteX96" fmla="*/ 498963 w 4232332"/>
              <a:gd name="connsiteY96" fmla="*/ 2406817 h 3701000"/>
              <a:gd name="connsiteX97" fmla="*/ 463101 w 4232332"/>
              <a:gd name="connsiteY97" fmla="*/ 2375633 h 3701000"/>
              <a:gd name="connsiteX98" fmla="*/ 424118 w 4232332"/>
              <a:gd name="connsiteY98" fmla="*/ 2346007 h 3701000"/>
              <a:gd name="connsiteX99" fmla="*/ 385138 w 4232332"/>
              <a:gd name="connsiteY99" fmla="*/ 2316382 h 3701000"/>
              <a:gd name="connsiteX100" fmla="*/ 346157 w 4232332"/>
              <a:gd name="connsiteY100" fmla="*/ 2286756 h 3701000"/>
              <a:gd name="connsiteX101" fmla="*/ 308733 w 4232332"/>
              <a:gd name="connsiteY101" fmla="*/ 2257129 h 3701000"/>
              <a:gd name="connsiteX102" fmla="*/ 272871 w 4232332"/>
              <a:gd name="connsiteY102" fmla="*/ 2224386 h 3701000"/>
              <a:gd name="connsiteX103" fmla="*/ 241686 w 4232332"/>
              <a:gd name="connsiteY103" fmla="*/ 2191641 h 3701000"/>
              <a:gd name="connsiteX104" fmla="*/ 215179 w 4232332"/>
              <a:gd name="connsiteY104" fmla="*/ 2154219 h 3701000"/>
              <a:gd name="connsiteX105" fmla="*/ 194909 w 4232332"/>
              <a:gd name="connsiteY105" fmla="*/ 2115238 h 3701000"/>
              <a:gd name="connsiteX106" fmla="*/ 180876 w 4232332"/>
              <a:gd name="connsiteY106" fmla="*/ 2068461 h 3701000"/>
              <a:gd name="connsiteX107" fmla="*/ 174638 w 4232332"/>
              <a:gd name="connsiteY107" fmla="*/ 2020123 h 3701000"/>
              <a:gd name="connsiteX108" fmla="*/ 173078 w 4232332"/>
              <a:gd name="connsiteY108" fmla="*/ 1970225 h 3701000"/>
              <a:gd name="connsiteX109" fmla="*/ 177756 w 4232332"/>
              <a:gd name="connsiteY109" fmla="*/ 1917211 h 3701000"/>
              <a:gd name="connsiteX110" fmla="*/ 183993 w 4232332"/>
              <a:gd name="connsiteY110" fmla="*/ 1864197 h 3701000"/>
              <a:gd name="connsiteX111" fmla="*/ 191789 w 4232332"/>
              <a:gd name="connsiteY111" fmla="*/ 1811182 h 3701000"/>
              <a:gd name="connsiteX112" fmla="*/ 198027 w 4232332"/>
              <a:gd name="connsiteY112" fmla="*/ 1758167 h 3701000"/>
              <a:gd name="connsiteX113" fmla="*/ 201146 w 4232332"/>
              <a:gd name="connsiteY113" fmla="*/ 1705153 h 3701000"/>
              <a:gd name="connsiteX114" fmla="*/ 201146 w 4232332"/>
              <a:gd name="connsiteY114" fmla="*/ 1653697 h 3701000"/>
              <a:gd name="connsiteX115" fmla="*/ 194909 w 4232332"/>
              <a:gd name="connsiteY115" fmla="*/ 1605362 h 3701000"/>
              <a:gd name="connsiteX116" fmla="*/ 182434 w 4232332"/>
              <a:gd name="connsiteY116" fmla="*/ 1557024 h 3701000"/>
              <a:gd name="connsiteX117" fmla="*/ 163723 w 4232332"/>
              <a:gd name="connsiteY117" fmla="*/ 1511804 h 3701000"/>
              <a:gd name="connsiteX118" fmla="*/ 140335 w 4232332"/>
              <a:gd name="connsiteY118" fmla="*/ 1465027 h 3701000"/>
              <a:gd name="connsiteX119" fmla="*/ 113826 w 4232332"/>
              <a:gd name="connsiteY119" fmla="*/ 1418251 h 3701000"/>
              <a:gd name="connsiteX120" fmla="*/ 85761 w 4232332"/>
              <a:gd name="connsiteY120" fmla="*/ 1371472 h 3701000"/>
              <a:gd name="connsiteX121" fmla="*/ 59253 w 4232332"/>
              <a:gd name="connsiteY121" fmla="*/ 1326252 h 3701000"/>
              <a:gd name="connsiteX122" fmla="*/ 35863 w 4232332"/>
              <a:gd name="connsiteY122" fmla="*/ 1277917 h 3701000"/>
              <a:gd name="connsiteX123" fmla="*/ 17153 w 4232332"/>
              <a:gd name="connsiteY123" fmla="*/ 1231139 h 3701000"/>
              <a:gd name="connsiteX124" fmla="*/ 4679 w 4232332"/>
              <a:gd name="connsiteY124" fmla="*/ 1182801 h 3701000"/>
              <a:gd name="connsiteX125" fmla="*/ 0 w 4232332"/>
              <a:gd name="connsiteY125" fmla="*/ 1132905 h 3701000"/>
              <a:gd name="connsiteX126" fmla="*/ 4679 w 4232332"/>
              <a:gd name="connsiteY126" fmla="*/ 1083010 h 3701000"/>
              <a:gd name="connsiteX127" fmla="*/ 17153 w 4232332"/>
              <a:gd name="connsiteY127" fmla="*/ 1034673 h 3701000"/>
              <a:gd name="connsiteX128" fmla="*/ 35863 w 4232332"/>
              <a:gd name="connsiteY128" fmla="*/ 987895 h 3701000"/>
              <a:gd name="connsiteX129" fmla="*/ 59253 w 4232332"/>
              <a:gd name="connsiteY129" fmla="*/ 939559 h 3701000"/>
              <a:gd name="connsiteX130" fmla="*/ 85761 w 4232332"/>
              <a:gd name="connsiteY130" fmla="*/ 894339 h 3701000"/>
              <a:gd name="connsiteX131" fmla="*/ 113826 w 4232332"/>
              <a:gd name="connsiteY131" fmla="*/ 847563 h 3701000"/>
              <a:gd name="connsiteX132" fmla="*/ 140335 w 4232332"/>
              <a:gd name="connsiteY132" fmla="*/ 800784 h 3701000"/>
              <a:gd name="connsiteX133" fmla="*/ 163723 w 4232332"/>
              <a:gd name="connsiteY133" fmla="*/ 754007 h 3701000"/>
              <a:gd name="connsiteX134" fmla="*/ 182434 w 4232332"/>
              <a:gd name="connsiteY134" fmla="*/ 708787 h 3701000"/>
              <a:gd name="connsiteX135" fmla="*/ 194909 w 4232332"/>
              <a:gd name="connsiteY135" fmla="*/ 660451 h 3701000"/>
              <a:gd name="connsiteX136" fmla="*/ 201146 w 4232332"/>
              <a:gd name="connsiteY136" fmla="*/ 612115 h 3701000"/>
              <a:gd name="connsiteX137" fmla="*/ 201146 w 4232332"/>
              <a:gd name="connsiteY137" fmla="*/ 560659 h 3701000"/>
              <a:gd name="connsiteX138" fmla="*/ 198027 w 4232332"/>
              <a:gd name="connsiteY138" fmla="*/ 507644 h 3701000"/>
              <a:gd name="connsiteX139" fmla="*/ 191789 w 4232332"/>
              <a:gd name="connsiteY139" fmla="*/ 454630 h 3701000"/>
              <a:gd name="connsiteX140" fmla="*/ 183993 w 4232332"/>
              <a:gd name="connsiteY140" fmla="*/ 401614 h 3701000"/>
              <a:gd name="connsiteX141" fmla="*/ 177756 w 4232332"/>
              <a:gd name="connsiteY141" fmla="*/ 348600 h 3701000"/>
              <a:gd name="connsiteX142" fmla="*/ 173078 w 4232332"/>
              <a:gd name="connsiteY142" fmla="*/ 295586 h 3701000"/>
              <a:gd name="connsiteX143" fmla="*/ 174638 w 4232332"/>
              <a:gd name="connsiteY143" fmla="*/ 245689 h 3701000"/>
              <a:gd name="connsiteX144" fmla="*/ 180876 w 4232332"/>
              <a:gd name="connsiteY144" fmla="*/ 197353 h 3701000"/>
              <a:gd name="connsiteX145" fmla="*/ 194909 w 4232332"/>
              <a:gd name="connsiteY145" fmla="*/ 150574 h 3701000"/>
              <a:gd name="connsiteX146" fmla="*/ 215179 w 4232332"/>
              <a:gd name="connsiteY146" fmla="*/ 111594 h 3701000"/>
              <a:gd name="connsiteX147" fmla="*/ 241686 w 4232332"/>
              <a:gd name="connsiteY147" fmla="*/ 74171 h 3701000"/>
              <a:gd name="connsiteX148" fmla="*/ 272871 w 4232332"/>
              <a:gd name="connsiteY148" fmla="*/ 41427 h 3701000"/>
              <a:gd name="connsiteX149" fmla="*/ 308733 w 4232332"/>
              <a:gd name="connsiteY149" fmla="*/ 8683 h 370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4232332" h="3701000">
                <a:moveTo>
                  <a:pt x="319701" y="0"/>
                </a:moveTo>
                <a:lnTo>
                  <a:pt x="4232332" y="0"/>
                </a:lnTo>
                <a:lnTo>
                  <a:pt x="4232332" y="3034486"/>
                </a:lnTo>
                <a:lnTo>
                  <a:pt x="4230268" y="3035198"/>
                </a:lnTo>
                <a:lnTo>
                  <a:pt x="4185051" y="3049231"/>
                </a:lnTo>
                <a:lnTo>
                  <a:pt x="4136714" y="3061706"/>
                </a:lnTo>
                <a:lnTo>
                  <a:pt x="4089935" y="3074180"/>
                </a:lnTo>
                <a:lnTo>
                  <a:pt x="4043158" y="3088214"/>
                </a:lnTo>
                <a:lnTo>
                  <a:pt x="3997940" y="3103806"/>
                </a:lnTo>
                <a:lnTo>
                  <a:pt x="3955840" y="3122518"/>
                </a:lnTo>
                <a:lnTo>
                  <a:pt x="3916860" y="3144346"/>
                </a:lnTo>
                <a:lnTo>
                  <a:pt x="3882555" y="3172413"/>
                </a:lnTo>
                <a:lnTo>
                  <a:pt x="3846692" y="3203599"/>
                </a:lnTo>
                <a:lnTo>
                  <a:pt x="3815506" y="3239461"/>
                </a:lnTo>
                <a:lnTo>
                  <a:pt x="3785881" y="3276884"/>
                </a:lnTo>
                <a:lnTo>
                  <a:pt x="3756254" y="3315864"/>
                </a:lnTo>
                <a:lnTo>
                  <a:pt x="3726629" y="3354846"/>
                </a:lnTo>
                <a:lnTo>
                  <a:pt x="3697003" y="3392268"/>
                </a:lnTo>
                <a:lnTo>
                  <a:pt x="3664258" y="3428131"/>
                </a:lnTo>
                <a:lnTo>
                  <a:pt x="3631513" y="3459315"/>
                </a:lnTo>
                <a:lnTo>
                  <a:pt x="3594093" y="3485823"/>
                </a:lnTo>
                <a:lnTo>
                  <a:pt x="3555111" y="3506094"/>
                </a:lnTo>
                <a:lnTo>
                  <a:pt x="3508332" y="3520128"/>
                </a:lnTo>
                <a:lnTo>
                  <a:pt x="3459994" y="3526365"/>
                </a:lnTo>
                <a:lnTo>
                  <a:pt x="3410100" y="3527923"/>
                </a:lnTo>
                <a:lnTo>
                  <a:pt x="3357084" y="3523245"/>
                </a:lnTo>
                <a:lnTo>
                  <a:pt x="3304070" y="3517009"/>
                </a:lnTo>
                <a:lnTo>
                  <a:pt x="3251054" y="3509211"/>
                </a:lnTo>
                <a:lnTo>
                  <a:pt x="3198040" y="3502976"/>
                </a:lnTo>
                <a:lnTo>
                  <a:pt x="3145024" y="3499857"/>
                </a:lnTo>
                <a:lnTo>
                  <a:pt x="3093569" y="3499857"/>
                </a:lnTo>
                <a:lnTo>
                  <a:pt x="3045233" y="3506094"/>
                </a:lnTo>
                <a:lnTo>
                  <a:pt x="2995337" y="3518569"/>
                </a:lnTo>
                <a:lnTo>
                  <a:pt x="2950118" y="3537278"/>
                </a:lnTo>
                <a:lnTo>
                  <a:pt x="2903340" y="3562227"/>
                </a:lnTo>
                <a:lnTo>
                  <a:pt x="2856564" y="3587176"/>
                </a:lnTo>
                <a:lnTo>
                  <a:pt x="2809785" y="3615241"/>
                </a:lnTo>
                <a:lnTo>
                  <a:pt x="2764565" y="3641749"/>
                </a:lnTo>
                <a:lnTo>
                  <a:pt x="2716230" y="3665138"/>
                </a:lnTo>
                <a:lnTo>
                  <a:pt x="2669451" y="3683850"/>
                </a:lnTo>
                <a:lnTo>
                  <a:pt x="2621114" y="3696324"/>
                </a:lnTo>
                <a:lnTo>
                  <a:pt x="2571219" y="3701000"/>
                </a:lnTo>
                <a:lnTo>
                  <a:pt x="2521322" y="3696324"/>
                </a:lnTo>
                <a:lnTo>
                  <a:pt x="2472985" y="3683850"/>
                </a:lnTo>
                <a:lnTo>
                  <a:pt x="2426209" y="3665138"/>
                </a:lnTo>
                <a:lnTo>
                  <a:pt x="2377871" y="3641749"/>
                </a:lnTo>
                <a:lnTo>
                  <a:pt x="2332651" y="3615241"/>
                </a:lnTo>
                <a:lnTo>
                  <a:pt x="2285874" y="3587176"/>
                </a:lnTo>
                <a:lnTo>
                  <a:pt x="2239096" y="3562227"/>
                </a:lnTo>
                <a:lnTo>
                  <a:pt x="2192319" y="3537278"/>
                </a:lnTo>
                <a:lnTo>
                  <a:pt x="2145542" y="3518569"/>
                </a:lnTo>
                <a:lnTo>
                  <a:pt x="2097204" y="3506094"/>
                </a:lnTo>
                <a:lnTo>
                  <a:pt x="2048867" y="3499857"/>
                </a:lnTo>
                <a:lnTo>
                  <a:pt x="1997410" y="3499857"/>
                </a:lnTo>
                <a:lnTo>
                  <a:pt x="1944396" y="3502976"/>
                </a:lnTo>
                <a:lnTo>
                  <a:pt x="1891382" y="3509211"/>
                </a:lnTo>
                <a:lnTo>
                  <a:pt x="1838366" y="3517009"/>
                </a:lnTo>
                <a:lnTo>
                  <a:pt x="1785350" y="3523245"/>
                </a:lnTo>
                <a:lnTo>
                  <a:pt x="1732336" y="3527923"/>
                </a:lnTo>
                <a:lnTo>
                  <a:pt x="1682442" y="3526365"/>
                </a:lnTo>
                <a:lnTo>
                  <a:pt x="1634105" y="3520128"/>
                </a:lnTo>
                <a:lnTo>
                  <a:pt x="1587326" y="3506094"/>
                </a:lnTo>
                <a:lnTo>
                  <a:pt x="1548345" y="3485823"/>
                </a:lnTo>
                <a:lnTo>
                  <a:pt x="1510922" y="3459315"/>
                </a:lnTo>
                <a:lnTo>
                  <a:pt x="1478179" y="3428131"/>
                </a:lnTo>
                <a:lnTo>
                  <a:pt x="1445433" y="3392268"/>
                </a:lnTo>
                <a:lnTo>
                  <a:pt x="1415807" y="3354846"/>
                </a:lnTo>
                <a:lnTo>
                  <a:pt x="1386182" y="3315864"/>
                </a:lnTo>
                <a:lnTo>
                  <a:pt x="1356556" y="3276884"/>
                </a:lnTo>
                <a:lnTo>
                  <a:pt x="1326930" y="3239461"/>
                </a:lnTo>
                <a:lnTo>
                  <a:pt x="1295744" y="3203599"/>
                </a:lnTo>
                <a:lnTo>
                  <a:pt x="1259881" y="3172413"/>
                </a:lnTo>
                <a:lnTo>
                  <a:pt x="1225577" y="3144346"/>
                </a:lnTo>
                <a:lnTo>
                  <a:pt x="1186596" y="3122518"/>
                </a:lnTo>
                <a:lnTo>
                  <a:pt x="1144496" y="3103806"/>
                </a:lnTo>
                <a:lnTo>
                  <a:pt x="1099278" y="3088214"/>
                </a:lnTo>
                <a:lnTo>
                  <a:pt x="1052499" y="3074180"/>
                </a:lnTo>
                <a:lnTo>
                  <a:pt x="1005723" y="3061706"/>
                </a:lnTo>
                <a:lnTo>
                  <a:pt x="957386" y="3049231"/>
                </a:lnTo>
                <a:lnTo>
                  <a:pt x="912167" y="3035198"/>
                </a:lnTo>
                <a:lnTo>
                  <a:pt x="866948" y="3019606"/>
                </a:lnTo>
                <a:lnTo>
                  <a:pt x="824850" y="3000894"/>
                </a:lnTo>
                <a:lnTo>
                  <a:pt x="787426" y="2977505"/>
                </a:lnTo>
                <a:lnTo>
                  <a:pt x="753122" y="2949439"/>
                </a:lnTo>
                <a:lnTo>
                  <a:pt x="725057" y="2915136"/>
                </a:lnTo>
                <a:lnTo>
                  <a:pt x="701668" y="2877713"/>
                </a:lnTo>
                <a:lnTo>
                  <a:pt x="682956" y="2835613"/>
                </a:lnTo>
                <a:lnTo>
                  <a:pt x="667364" y="2790396"/>
                </a:lnTo>
                <a:lnTo>
                  <a:pt x="653331" y="2745177"/>
                </a:lnTo>
                <a:lnTo>
                  <a:pt x="640857" y="2696840"/>
                </a:lnTo>
                <a:lnTo>
                  <a:pt x="628382" y="2650063"/>
                </a:lnTo>
                <a:lnTo>
                  <a:pt x="614349" y="2603285"/>
                </a:lnTo>
                <a:lnTo>
                  <a:pt x="598756" y="2558065"/>
                </a:lnTo>
                <a:lnTo>
                  <a:pt x="580044" y="2515965"/>
                </a:lnTo>
                <a:lnTo>
                  <a:pt x="558214" y="2476984"/>
                </a:lnTo>
                <a:lnTo>
                  <a:pt x="530150" y="2442681"/>
                </a:lnTo>
                <a:lnTo>
                  <a:pt x="498963" y="2406817"/>
                </a:lnTo>
                <a:lnTo>
                  <a:pt x="463101" y="2375633"/>
                </a:lnTo>
                <a:lnTo>
                  <a:pt x="424118" y="2346007"/>
                </a:lnTo>
                <a:lnTo>
                  <a:pt x="385138" y="2316382"/>
                </a:lnTo>
                <a:lnTo>
                  <a:pt x="346157" y="2286756"/>
                </a:lnTo>
                <a:lnTo>
                  <a:pt x="308733" y="2257129"/>
                </a:lnTo>
                <a:lnTo>
                  <a:pt x="272871" y="2224386"/>
                </a:lnTo>
                <a:lnTo>
                  <a:pt x="241686" y="2191641"/>
                </a:lnTo>
                <a:lnTo>
                  <a:pt x="215179" y="2154219"/>
                </a:lnTo>
                <a:lnTo>
                  <a:pt x="194909" y="2115238"/>
                </a:lnTo>
                <a:lnTo>
                  <a:pt x="180876" y="2068461"/>
                </a:lnTo>
                <a:lnTo>
                  <a:pt x="174638" y="2020123"/>
                </a:lnTo>
                <a:lnTo>
                  <a:pt x="173078" y="1970225"/>
                </a:lnTo>
                <a:lnTo>
                  <a:pt x="177756" y="1917211"/>
                </a:lnTo>
                <a:lnTo>
                  <a:pt x="183993" y="1864197"/>
                </a:lnTo>
                <a:lnTo>
                  <a:pt x="191789" y="1811182"/>
                </a:lnTo>
                <a:lnTo>
                  <a:pt x="198027" y="1758167"/>
                </a:lnTo>
                <a:lnTo>
                  <a:pt x="201146" y="1705153"/>
                </a:lnTo>
                <a:lnTo>
                  <a:pt x="201146" y="1653697"/>
                </a:lnTo>
                <a:lnTo>
                  <a:pt x="194909" y="1605362"/>
                </a:lnTo>
                <a:lnTo>
                  <a:pt x="182434" y="1557024"/>
                </a:lnTo>
                <a:lnTo>
                  <a:pt x="163723" y="1511804"/>
                </a:lnTo>
                <a:lnTo>
                  <a:pt x="140335" y="1465027"/>
                </a:lnTo>
                <a:lnTo>
                  <a:pt x="113826" y="1418251"/>
                </a:lnTo>
                <a:lnTo>
                  <a:pt x="85761" y="1371472"/>
                </a:lnTo>
                <a:lnTo>
                  <a:pt x="59253" y="1326252"/>
                </a:lnTo>
                <a:lnTo>
                  <a:pt x="35863" y="1277917"/>
                </a:lnTo>
                <a:lnTo>
                  <a:pt x="17153" y="1231139"/>
                </a:lnTo>
                <a:lnTo>
                  <a:pt x="4679" y="1182801"/>
                </a:lnTo>
                <a:lnTo>
                  <a:pt x="0" y="1132905"/>
                </a:lnTo>
                <a:lnTo>
                  <a:pt x="4679" y="1083010"/>
                </a:lnTo>
                <a:lnTo>
                  <a:pt x="17153" y="1034673"/>
                </a:lnTo>
                <a:lnTo>
                  <a:pt x="35863" y="987895"/>
                </a:lnTo>
                <a:lnTo>
                  <a:pt x="59253" y="939559"/>
                </a:lnTo>
                <a:lnTo>
                  <a:pt x="85761" y="894339"/>
                </a:lnTo>
                <a:lnTo>
                  <a:pt x="113826" y="847563"/>
                </a:lnTo>
                <a:lnTo>
                  <a:pt x="140335" y="800784"/>
                </a:lnTo>
                <a:lnTo>
                  <a:pt x="163723" y="754007"/>
                </a:lnTo>
                <a:lnTo>
                  <a:pt x="182434" y="708787"/>
                </a:lnTo>
                <a:lnTo>
                  <a:pt x="194909" y="660451"/>
                </a:lnTo>
                <a:lnTo>
                  <a:pt x="201146" y="612115"/>
                </a:lnTo>
                <a:lnTo>
                  <a:pt x="201146" y="560659"/>
                </a:lnTo>
                <a:lnTo>
                  <a:pt x="198027" y="507644"/>
                </a:lnTo>
                <a:lnTo>
                  <a:pt x="191789" y="454630"/>
                </a:lnTo>
                <a:lnTo>
                  <a:pt x="183993" y="401614"/>
                </a:lnTo>
                <a:lnTo>
                  <a:pt x="177756" y="348600"/>
                </a:lnTo>
                <a:lnTo>
                  <a:pt x="173078" y="295586"/>
                </a:lnTo>
                <a:lnTo>
                  <a:pt x="174638" y="245689"/>
                </a:lnTo>
                <a:lnTo>
                  <a:pt x="180876" y="197353"/>
                </a:lnTo>
                <a:lnTo>
                  <a:pt x="194909" y="150574"/>
                </a:lnTo>
                <a:lnTo>
                  <a:pt x="215179" y="111594"/>
                </a:lnTo>
                <a:lnTo>
                  <a:pt x="241686" y="74171"/>
                </a:lnTo>
                <a:lnTo>
                  <a:pt x="272871" y="41427"/>
                </a:lnTo>
                <a:lnTo>
                  <a:pt x="308733" y="868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Freeform: Shape 26">
            <a:extLst>
              <a:ext uri="{FF2B5EF4-FFF2-40B4-BE49-F238E27FC236}">
                <a16:creationId xmlns:a16="http://schemas.microsoft.com/office/drawing/2014/main" id="{C336FE1A-0BAD-4B17-A0E2-47F328026E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5116" y="0"/>
            <a:ext cx="4116885" cy="3585722"/>
          </a:xfrm>
          <a:custGeom>
            <a:avLst/>
            <a:gdLst>
              <a:gd name="connsiteX0" fmla="*/ 371204 w 4116885"/>
              <a:gd name="connsiteY0" fmla="*/ 0 h 3585722"/>
              <a:gd name="connsiteX1" fmla="*/ 4116885 w 4116885"/>
              <a:gd name="connsiteY1" fmla="*/ 0 h 3585722"/>
              <a:gd name="connsiteX2" fmla="*/ 4116885 w 4116885"/>
              <a:gd name="connsiteY2" fmla="*/ 2920084 h 3585722"/>
              <a:gd name="connsiteX3" fmla="*/ 4083518 w 4116885"/>
              <a:gd name="connsiteY3" fmla="*/ 2934914 h 3585722"/>
              <a:gd name="connsiteX4" fmla="*/ 4040331 w 4116885"/>
              <a:gd name="connsiteY4" fmla="*/ 2949806 h 3585722"/>
              <a:gd name="connsiteX5" fmla="*/ 3997143 w 4116885"/>
              <a:gd name="connsiteY5" fmla="*/ 2963209 h 3585722"/>
              <a:gd name="connsiteX6" fmla="*/ 3950976 w 4116885"/>
              <a:gd name="connsiteY6" fmla="*/ 2975125 h 3585722"/>
              <a:gd name="connsiteX7" fmla="*/ 3906298 w 4116885"/>
              <a:gd name="connsiteY7" fmla="*/ 2987039 h 3585722"/>
              <a:gd name="connsiteX8" fmla="*/ 3861622 w 4116885"/>
              <a:gd name="connsiteY8" fmla="*/ 3000442 h 3585722"/>
              <a:gd name="connsiteX9" fmla="*/ 3818433 w 4116885"/>
              <a:gd name="connsiteY9" fmla="*/ 3015336 h 3585722"/>
              <a:gd name="connsiteX10" fmla="*/ 3778225 w 4116885"/>
              <a:gd name="connsiteY10" fmla="*/ 3033207 h 3585722"/>
              <a:gd name="connsiteX11" fmla="*/ 3740994 w 4116885"/>
              <a:gd name="connsiteY11" fmla="*/ 3054056 h 3585722"/>
              <a:gd name="connsiteX12" fmla="*/ 3708230 w 4116885"/>
              <a:gd name="connsiteY12" fmla="*/ 3080861 h 3585722"/>
              <a:gd name="connsiteX13" fmla="*/ 3673977 w 4116885"/>
              <a:gd name="connsiteY13" fmla="*/ 3110649 h 3585722"/>
              <a:gd name="connsiteX14" fmla="*/ 3644190 w 4116885"/>
              <a:gd name="connsiteY14" fmla="*/ 3144902 h 3585722"/>
              <a:gd name="connsiteX15" fmla="*/ 3615895 w 4116885"/>
              <a:gd name="connsiteY15" fmla="*/ 3180643 h 3585722"/>
              <a:gd name="connsiteX16" fmla="*/ 3587600 w 4116885"/>
              <a:gd name="connsiteY16" fmla="*/ 3217874 h 3585722"/>
              <a:gd name="connsiteX17" fmla="*/ 3559305 w 4116885"/>
              <a:gd name="connsiteY17" fmla="*/ 3255107 h 3585722"/>
              <a:gd name="connsiteX18" fmla="*/ 3531009 w 4116885"/>
              <a:gd name="connsiteY18" fmla="*/ 3290849 h 3585722"/>
              <a:gd name="connsiteX19" fmla="*/ 3499734 w 4116885"/>
              <a:gd name="connsiteY19" fmla="*/ 3325101 h 3585722"/>
              <a:gd name="connsiteX20" fmla="*/ 3468459 w 4116885"/>
              <a:gd name="connsiteY20" fmla="*/ 3354887 h 3585722"/>
              <a:gd name="connsiteX21" fmla="*/ 3432719 w 4116885"/>
              <a:gd name="connsiteY21" fmla="*/ 3380204 h 3585722"/>
              <a:gd name="connsiteX22" fmla="*/ 3395487 w 4116885"/>
              <a:gd name="connsiteY22" fmla="*/ 3399565 h 3585722"/>
              <a:gd name="connsiteX23" fmla="*/ 3350809 w 4116885"/>
              <a:gd name="connsiteY23" fmla="*/ 3412968 h 3585722"/>
              <a:gd name="connsiteX24" fmla="*/ 3304642 w 4116885"/>
              <a:gd name="connsiteY24" fmla="*/ 3418925 h 3585722"/>
              <a:gd name="connsiteX25" fmla="*/ 3256988 w 4116885"/>
              <a:gd name="connsiteY25" fmla="*/ 3420415 h 3585722"/>
              <a:gd name="connsiteX26" fmla="*/ 3206353 w 4116885"/>
              <a:gd name="connsiteY26" fmla="*/ 3415946 h 3585722"/>
              <a:gd name="connsiteX27" fmla="*/ 3155719 w 4116885"/>
              <a:gd name="connsiteY27" fmla="*/ 3409991 h 3585722"/>
              <a:gd name="connsiteX28" fmla="*/ 3105083 w 4116885"/>
              <a:gd name="connsiteY28" fmla="*/ 3402543 h 3585722"/>
              <a:gd name="connsiteX29" fmla="*/ 3054450 w 4116885"/>
              <a:gd name="connsiteY29" fmla="*/ 3396587 h 3585722"/>
              <a:gd name="connsiteX30" fmla="*/ 3003814 w 4116885"/>
              <a:gd name="connsiteY30" fmla="*/ 3393607 h 3585722"/>
              <a:gd name="connsiteX31" fmla="*/ 2954669 w 4116885"/>
              <a:gd name="connsiteY31" fmla="*/ 3393607 h 3585722"/>
              <a:gd name="connsiteX32" fmla="*/ 2908503 w 4116885"/>
              <a:gd name="connsiteY32" fmla="*/ 3399565 h 3585722"/>
              <a:gd name="connsiteX33" fmla="*/ 2860847 w 4116885"/>
              <a:gd name="connsiteY33" fmla="*/ 3411479 h 3585722"/>
              <a:gd name="connsiteX34" fmla="*/ 2817659 w 4116885"/>
              <a:gd name="connsiteY34" fmla="*/ 3429350 h 3585722"/>
              <a:gd name="connsiteX35" fmla="*/ 2772981 w 4116885"/>
              <a:gd name="connsiteY35" fmla="*/ 3453178 h 3585722"/>
              <a:gd name="connsiteX36" fmla="*/ 2728305 w 4116885"/>
              <a:gd name="connsiteY36" fmla="*/ 3477008 h 3585722"/>
              <a:gd name="connsiteX37" fmla="*/ 2683627 w 4116885"/>
              <a:gd name="connsiteY37" fmla="*/ 3503814 h 3585722"/>
              <a:gd name="connsiteX38" fmla="*/ 2640437 w 4116885"/>
              <a:gd name="connsiteY38" fmla="*/ 3529131 h 3585722"/>
              <a:gd name="connsiteX39" fmla="*/ 2594272 w 4116885"/>
              <a:gd name="connsiteY39" fmla="*/ 3551469 h 3585722"/>
              <a:gd name="connsiteX40" fmla="*/ 2549594 w 4116885"/>
              <a:gd name="connsiteY40" fmla="*/ 3569341 h 3585722"/>
              <a:gd name="connsiteX41" fmla="*/ 2503426 w 4116885"/>
              <a:gd name="connsiteY41" fmla="*/ 3581255 h 3585722"/>
              <a:gd name="connsiteX42" fmla="*/ 2455772 w 4116885"/>
              <a:gd name="connsiteY42" fmla="*/ 3585722 h 3585722"/>
              <a:gd name="connsiteX43" fmla="*/ 2408116 w 4116885"/>
              <a:gd name="connsiteY43" fmla="*/ 3581255 h 3585722"/>
              <a:gd name="connsiteX44" fmla="*/ 2361949 w 4116885"/>
              <a:gd name="connsiteY44" fmla="*/ 3569341 h 3585722"/>
              <a:gd name="connsiteX45" fmla="*/ 2317272 w 4116885"/>
              <a:gd name="connsiteY45" fmla="*/ 3551469 h 3585722"/>
              <a:gd name="connsiteX46" fmla="*/ 2271105 w 4116885"/>
              <a:gd name="connsiteY46" fmla="*/ 3529131 h 3585722"/>
              <a:gd name="connsiteX47" fmla="*/ 2227917 w 4116885"/>
              <a:gd name="connsiteY47" fmla="*/ 3503814 h 3585722"/>
              <a:gd name="connsiteX48" fmla="*/ 2183239 w 4116885"/>
              <a:gd name="connsiteY48" fmla="*/ 3477008 h 3585722"/>
              <a:gd name="connsiteX49" fmla="*/ 2138561 w 4116885"/>
              <a:gd name="connsiteY49" fmla="*/ 3453178 h 3585722"/>
              <a:gd name="connsiteX50" fmla="*/ 2093885 w 4116885"/>
              <a:gd name="connsiteY50" fmla="*/ 3429350 h 3585722"/>
              <a:gd name="connsiteX51" fmla="*/ 2049208 w 4116885"/>
              <a:gd name="connsiteY51" fmla="*/ 3411479 h 3585722"/>
              <a:gd name="connsiteX52" fmla="*/ 2003041 w 4116885"/>
              <a:gd name="connsiteY52" fmla="*/ 3399565 h 3585722"/>
              <a:gd name="connsiteX53" fmla="*/ 1956874 w 4116885"/>
              <a:gd name="connsiteY53" fmla="*/ 3393607 h 3585722"/>
              <a:gd name="connsiteX54" fmla="*/ 1907728 w 4116885"/>
              <a:gd name="connsiteY54" fmla="*/ 3393607 h 3585722"/>
              <a:gd name="connsiteX55" fmla="*/ 1857094 w 4116885"/>
              <a:gd name="connsiteY55" fmla="*/ 3396587 h 3585722"/>
              <a:gd name="connsiteX56" fmla="*/ 1806460 w 4116885"/>
              <a:gd name="connsiteY56" fmla="*/ 3402543 h 3585722"/>
              <a:gd name="connsiteX57" fmla="*/ 1755825 w 4116885"/>
              <a:gd name="connsiteY57" fmla="*/ 3409991 h 3585722"/>
              <a:gd name="connsiteX58" fmla="*/ 1705189 w 4116885"/>
              <a:gd name="connsiteY58" fmla="*/ 3415946 h 3585722"/>
              <a:gd name="connsiteX59" fmla="*/ 1654555 w 4116885"/>
              <a:gd name="connsiteY59" fmla="*/ 3420415 h 3585722"/>
              <a:gd name="connsiteX60" fmla="*/ 1606901 w 4116885"/>
              <a:gd name="connsiteY60" fmla="*/ 3418925 h 3585722"/>
              <a:gd name="connsiteX61" fmla="*/ 1560733 w 4116885"/>
              <a:gd name="connsiteY61" fmla="*/ 3412968 h 3585722"/>
              <a:gd name="connsiteX62" fmla="*/ 1516055 w 4116885"/>
              <a:gd name="connsiteY62" fmla="*/ 3399565 h 3585722"/>
              <a:gd name="connsiteX63" fmla="*/ 1478825 w 4116885"/>
              <a:gd name="connsiteY63" fmla="*/ 3380204 h 3585722"/>
              <a:gd name="connsiteX64" fmla="*/ 1443081 w 4116885"/>
              <a:gd name="connsiteY64" fmla="*/ 3354887 h 3585722"/>
              <a:gd name="connsiteX65" fmla="*/ 1411808 w 4116885"/>
              <a:gd name="connsiteY65" fmla="*/ 3325101 h 3585722"/>
              <a:gd name="connsiteX66" fmla="*/ 1380533 w 4116885"/>
              <a:gd name="connsiteY66" fmla="*/ 3290849 h 3585722"/>
              <a:gd name="connsiteX67" fmla="*/ 1352239 w 4116885"/>
              <a:gd name="connsiteY67" fmla="*/ 3255107 h 3585722"/>
              <a:gd name="connsiteX68" fmla="*/ 1323942 w 4116885"/>
              <a:gd name="connsiteY68" fmla="*/ 3217874 h 3585722"/>
              <a:gd name="connsiteX69" fmla="*/ 1295647 w 4116885"/>
              <a:gd name="connsiteY69" fmla="*/ 3180643 h 3585722"/>
              <a:gd name="connsiteX70" fmla="*/ 1267352 w 4116885"/>
              <a:gd name="connsiteY70" fmla="*/ 3144902 h 3585722"/>
              <a:gd name="connsiteX71" fmla="*/ 1237566 w 4116885"/>
              <a:gd name="connsiteY71" fmla="*/ 3110649 h 3585722"/>
              <a:gd name="connsiteX72" fmla="*/ 1203314 w 4116885"/>
              <a:gd name="connsiteY72" fmla="*/ 3080861 h 3585722"/>
              <a:gd name="connsiteX73" fmla="*/ 1170550 w 4116885"/>
              <a:gd name="connsiteY73" fmla="*/ 3054056 h 3585722"/>
              <a:gd name="connsiteX74" fmla="*/ 1133319 w 4116885"/>
              <a:gd name="connsiteY74" fmla="*/ 3033207 h 3585722"/>
              <a:gd name="connsiteX75" fmla="*/ 1093109 w 4116885"/>
              <a:gd name="connsiteY75" fmla="*/ 3015336 h 3585722"/>
              <a:gd name="connsiteX76" fmla="*/ 1049921 w 4116885"/>
              <a:gd name="connsiteY76" fmla="*/ 3000442 h 3585722"/>
              <a:gd name="connsiteX77" fmla="*/ 1005242 w 4116885"/>
              <a:gd name="connsiteY77" fmla="*/ 2987039 h 3585722"/>
              <a:gd name="connsiteX78" fmla="*/ 960566 w 4116885"/>
              <a:gd name="connsiteY78" fmla="*/ 2975125 h 3585722"/>
              <a:gd name="connsiteX79" fmla="*/ 914400 w 4116885"/>
              <a:gd name="connsiteY79" fmla="*/ 2963209 h 3585722"/>
              <a:gd name="connsiteX80" fmla="*/ 871211 w 4116885"/>
              <a:gd name="connsiteY80" fmla="*/ 2949806 h 3585722"/>
              <a:gd name="connsiteX81" fmla="*/ 828022 w 4116885"/>
              <a:gd name="connsiteY81" fmla="*/ 2934914 h 3585722"/>
              <a:gd name="connsiteX82" fmla="*/ 787813 w 4116885"/>
              <a:gd name="connsiteY82" fmla="*/ 2917043 h 3585722"/>
              <a:gd name="connsiteX83" fmla="*/ 752072 w 4116885"/>
              <a:gd name="connsiteY83" fmla="*/ 2894704 h 3585722"/>
              <a:gd name="connsiteX84" fmla="*/ 719306 w 4116885"/>
              <a:gd name="connsiteY84" fmla="*/ 2867898 h 3585722"/>
              <a:gd name="connsiteX85" fmla="*/ 692502 w 4116885"/>
              <a:gd name="connsiteY85" fmla="*/ 2835134 h 3585722"/>
              <a:gd name="connsiteX86" fmla="*/ 670163 w 4116885"/>
              <a:gd name="connsiteY86" fmla="*/ 2799391 h 3585722"/>
              <a:gd name="connsiteX87" fmla="*/ 652291 w 4116885"/>
              <a:gd name="connsiteY87" fmla="*/ 2759180 h 3585722"/>
              <a:gd name="connsiteX88" fmla="*/ 637399 w 4116885"/>
              <a:gd name="connsiteY88" fmla="*/ 2715993 h 3585722"/>
              <a:gd name="connsiteX89" fmla="*/ 623997 w 4116885"/>
              <a:gd name="connsiteY89" fmla="*/ 2672804 h 3585722"/>
              <a:gd name="connsiteX90" fmla="*/ 612083 w 4116885"/>
              <a:gd name="connsiteY90" fmla="*/ 2626638 h 3585722"/>
              <a:gd name="connsiteX91" fmla="*/ 600169 w 4116885"/>
              <a:gd name="connsiteY91" fmla="*/ 2581960 h 3585722"/>
              <a:gd name="connsiteX92" fmla="*/ 586764 w 4116885"/>
              <a:gd name="connsiteY92" fmla="*/ 2537281 h 3585722"/>
              <a:gd name="connsiteX93" fmla="*/ 571872 w 4116885"/>
              <a:gd name="connsiteY93" fmla="*/ 2494092 h 3585722"/>
              <a:gd name="connsiteX94" fmla="*/ 554000 w 4116885"/>
              <a:gd name="connsiteY94" fmla="*/ 2453882 h 3585722"/>
              <a:gd name="connsiteX95" fmla="*/ 533152 w 4116885"/>
              <a:gd name="connsiteY95" fmla="*/ 2416651 h 3585722"/>
              <a:gd name="connsiteX96" fmla="*/ 506346 w 4116885"/>
              <a:gd name="connsiteY96" fmla="*/ 2383887 h 3585722"/>
              <a:gd name="connsiteX97" fmla="*/ 476561 w 4116885"/>
              <a:gd name="connsiteY97" fmla="*/ 2349633 h 3585722"/>
              <a:gd name="connsiteX98" fmla="*/ 442308 w 4116885"/>
              <a:gd name="connsiteY98" fmla="*/ 2319849 h 3585722"/>
              <a:gd name="connsiteX99" fmla="*/ 405075 w 4116885"/>
              <a:gd name="connsiteY99" fmla="*/ 2291554 h 3585722"/>
              <a:gd name="connsiteX100" fmla="*/ 367844 w 4116885"/>
              <a:gd name="connsiteY100" fmla="*/ 2263257 h 3585722"/>
              <a:gd name="connsiteX101" fmla="*/ 330615 w 4116885"/>
              <a:gd name="connsiteY101" fmla="*/ 2234962 h 3585722"/>
              <a:gd name="connsiteX102" fmla="*/ 294872 w 4116885"/>
              <a:gd name="connsiteY102" fmla="*/ 2206664 h 3585722"/>
              <a:gd name="connsiteX103" fmla="*/ 260619 w 4116885"/>
              <a:gd name="connsiteY103" fmla="*/ 2175390 h 3585722"/>
              <a:gd name="connsiteX104" fmla="*/ 230835 w 4116885"/>
              <a:gd name="connsiteY104" fmla="*/ 2144116 h 3585722"/>
              <a:gd name="connsiteX105" fmla="*/ 205519 w 4116885"/>
              <a:gd name="connsiteY105" fmla="*/ 2108372 h 3585722"/>
              <a:gd name="connsiteX106" fmla="*/ 186158 w 4116885"/>
              <a:gd name="connsiteY106" fmla="*/ 2071141 h 3585722"/>
              <a:gd name="connsiteX107" fmla="*/ 172755 w 4116885"/>
              <a:gd name="connsiteY107" fmla="*/ 2026465 h 3585722"/>
              <a:gd name="connsiteX108" fmla="*/ 166797 w 4116885"/>
              <a:gd name="connsiteY108" fmla="*/ 1980297 h 3585722"/>
              <a:gd name="connsiteX109" fmla="*/ 165306 w 4116885"/>
              <a:gd name="connsiteY109" fmla="*/ 1932640 h 3585722"/>
              <a:gd name="connsiteX110" fmla="*/ 169775 w 4116885"/>
              <a:gd name="connsiteY110" fmla="*/ 1882006 h 3585722"/>
              <a:gd name="connsiteX111" fmla="*/ 175733 w 4116885"/>
              <a:gd name="connsiteY111" fmla="*/ 1831370 h 3585722"/>
              <a:gd name="connsiteX112" fmla="*/ 183178 w 4116885"/>
              <a:gd name="connsiteY112" fmla="*/ 1780735 h 3585722"/>
              <a:gd name="connsiteX113" fmla="*/ 189136 w 4116885"/>
              <a:gd name="connsiteY113" fmla="*/ 1730101 h 3585722"/>
              <a:gd name="connsiteX114" fmla="*/ 192116 w 4116885"/>
              <a:gd name="connsiteY114" fmla="*/ 1679466 h 3585722"/>
              <a:gd name="connsiteX115" fmla="*/ 192116 w 4116885"/>
              <a:gd name="connsiteY115" fmla="*/ 1630319 h 3585722"/>
              <a:gd name="connsiteX116" fmla="*/ 186158 w 4116885"/>
              <a:gd name="connsiteY116" fmla="*/ 1584152 h 3585722"/>
              <a:gd name="connsiteX117" fmla="*/ 174244 w 4116885"/>
              <a:gd name="connsiteY117" fmla="*/ 1537986 h 3585722"/>
              <a:gd name="connsiteX118" fmla="*/ 156372 w 4116885"/>
              <a:gd name="connsiteY118" fmla="*/ 1494795 h 3585722"/>
              <a:gd name="connsiteX119" fmla="*/ 134033 w 4116885"/>
              <a:gd name="connsiteY119" fmla="*/ 1450119 h 3585722"/>
              <a:gd name="connsiteX120" fmla="*/ 108716 w 4116885"/>
              <a:gd name="connsiteY120" fmla="*/ 1405442 h 3585722"/>
              <a:gd name="connsiteX121" fmla="*/ 81910 w 4116885"/>
              <a:gd name="connsiteY121" fmla="*/ 1360762 h 3585722"/>
              <a:gd name="connsiteX122" fmla="*/ 56594 w 4116885"/>
              <a:gd name="connsiteY122" fmla="*/ 1317574 h 3585722"/>
              <a:gd name="connsiteX123" fmla="*/ 34253 w 4116885"/>
              <a:gd name="connsiteY123" fmla="*/ 1271407 h 3585722"/>
              <a:gd name="connsiteX124" fmla="*/ 16383 w 4116885"/>
              <a:gd name="connsiteY124" fmla="*/ 1226729 h 3585722"/>
              <a:gd name="connsiteX125" fmla="*/ 4469 w 4116885"/>
              <a:gd name="connsiteY125" fmla="*/ 1180561 h 3585722"/>
              <a:gd name="connsiteX126" fmla="*/ 0 w 4116885"/>
              <a:gd name="connsiteY126" fmla="*/ 1132905 h 3585722"/>
              <a:gd name="connsiteX127" fmla="*/ 4469 w 4116885"/>
              <a:gd name="connsiteY127" fmla="*/ 1085249 h 3585722"/>
              <a:gd name="connsiteX128" fmla="*/ 16383 w 4116885"/>
              <a:gd name="connsiteY128" fmla="*/ 1039083 h 3585722"/>
              <a:gd name="connsiteX129" fmla="*/ 34253 w 4116885"/>
              <a:gd name="connsiteY129" fmla="*/ 994403 h 3585722"/>
              <a:gd name="connsiteX130" fmla="*/ 56594 w 4116885"/>
              <a:gd name="connsiteY130" fmla="*/ 948238 h 3585722"/>
              <a:gd name="connsiteX131" fmla="*/ 81910 w 4116885"/>
              <a:gd name="connsiteY131" fmla="*/ 905048 h 3585722"/>
              <a:gd name="connsiteX132" fmla="*/ 108716 w 4116885"/>
              <a:gd name="connsiteY132" fmla="*/ 860370 h 3585722"/>
              <a:gd name="connsiteX133" fmla="*/ 134033 w 4116885"/>
              <a:gd name="connsiteY133" fmla="*/ 815693 h 3585722"/>
              <a:gd name="connsiteX134" fmla="*/ 156372 w 4116885"/>
              <a:gd name="connsiteY134" fmla="*/ 771015 h 3585722"/>
              <a:gd name="connsiteX135" fmla="*/ 174244 w 4116885"/>
              <a:gd name="connsiteY135" fmla="*/ 727825 h 3585722"/>
              <a:gd name="connsiteX136" fmla="*/ 186158 w 4116885"/>
              <a:gd name="connsiteY136" fmla="*/ 681658 h 3585722"/>
              <a:gd name="connsiteX137" fmla="*/ 192116 w 4116885"/>
              <a:gd name="connsiteY137" fmla="*/ 635491 h 3585722"/>
              <a:gd name="connsiteX138" fmla="*/ 192116 w 4116885"/>
              <a:gd name="connsiteY138" fmla="*/ 586346 h 3585722"/>
              <a:gd name="connsiteX139" fmla="*/ 189136 w 4116885"/>
              <a:gd name="connsiteY139" fmla="*/ 535711 h 3585722"/>
              <a:gd name="connsiteX140" fmla="*/ 183178 w 4116885"/>
              <a:gd name="connsiteY140" fmla="*/ 485075 h 3585722"/>
              <a:gd name="connsiteX141" fmla="*/ 175733 w 4116885"/>
              <a:gd name="connsiteY141" fmla="*/ 434440 h 3585722"/>
              <a:gd name="connsiteX142" fmla="*/ 169775 w 4116885"/>
              <a:gd name="connsiteY142" fmla="*/ 383806 h 3585722"/>
              <a:gd name="connsiteX143" fmla="*/ 165306 w 4116885"/>
              <a:gd name="connsiteY143" fmla="*/ 333172 h 3585722"/>
              <a:gd name="connsiteX144" fmla="*/ 166797 w 4116885"/>
              <a:gd name="connsiteY144" fmla="*/ 285515 h 3585722"/>
              <a:gd name="connsiteX145" fmla="*/ 172755 w 4116885"/>
              <a:gd name="connsiteY145" fmla="*/ 239348 h 3585722"/>
              <a:gd name="connsiteX146" fmla="*/ 186158 w 4116885"/>
              <a:gd name="connsiteY146" fmla="*/ 194669 h 3585722"/>
              <a:gd name="connsiteX147" fmla="*/ 205519 w 4116885"/>
              <a:gd name="connsiteY147" fmla="*/ 157438 h 3585722"/>
              <a:gd name="connsiteX148" fmla="*/ 230835 w 4116885"/>
              <a:gd name="connsiteY148" fmla="*/ 121696 h 3585722"/>
              <a:gd name="connsiteX149" fmla="*/ 260619 w 4116885"/>
              <a:gd name="connsiteY149" fmla="*/ 90421 h 3585722"/>
              <a:gd name="connsiteX150" fmla="*/ 294872 w 4116885"/>
              <a:gd name="connsiteY150" fmla="*/ 59147 h 3585722"/>
              <a:gd name="connsiteX151" fmla="*/ 330615 w 4116885"/>
              <a:gd name="connsiteY151" fmla="*/ 30850 h 3585722"/>
              <a:gd name="connsiteX152" fmla="*/ 367844 w 4116885"/>
              <a:gd name="connsiteY152" fmla="*/ 2553 h 358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4116885" h="3585722">
                <a:moveTo>
                  <a:pt x="371204" y="0"/>
                </a:moveTo>
                <a:lnTo>
                  <a:pt x="4116885" y="0"/>
                </a:lnTo>
                <a:lnTo>
                  <a:pt x="4116885" y="2920084"/>
                </a:lnTo>
                <a:lnTo>
                  <a:pt x="4083518" y="2934914"/>
                </a:lnTo>
                <a:lnTo>
                  <a:pt x="4040331" y="2949806"/>
                </a:lnTo>
                <a:lnTo>
                  <a:pt x="3997143" y="2963209"/>
                </a:lnTo>
                <a:lnTo>
                  <a:pt x="3950976" y="2975125"/>
                </a:lnTo>
                <a:lnTo>
                  <a:pt x="3906298" y="2987039"/>
                </a:lnTo>
                <a:lnTo>
                  <a:pt x="3861622" y="3000442"/>
                </a:lnTo>
                <a:lnTo>
                  <a:pt x="3818433" y="3015336"/>
                </a:lnTo>
                <a:lnTo>
                  <a:pt x="3778225" y="3033207"/>
                </a:lnTo>
                <a:lnTo>
                  <a:pt x="3740994" y="3054056"/>
                </a:lnTo>
                <a:lnTo>
                  <a:pt x="3708230" y="3080861"/>
                </a:lnTo>
                <a:lnTo>
                  <a:pt x="3673977" y="3110649"/>
                </a:lnTo>
                <a:lnTo>
                  <a:pt x="3644190" y="3144902"/>
                </a:lnTo>
                <a:lnTo>
                  <a:pt x="3615895" y="3180643"/>
                </a:lnTo>
                <a:lnTo>
                  <a:pt x="3587600" y="3217874"/>
                </a:lnTo>
                <a:lnTo>
                  <a:pt x="3559305" y="3255107"/>
                </a:lnTo>
                <a:lnTo>
                  <a:pt x="3531009" y="3290849"/>
                </a:lnTo>
                <a:lnTo>
                  <a:pt x="3499734" y="3325101"/>
                </a:lnTo>
                <a:lnTo>
                  <a:pt x="3468459" y="3354887"/>
                </a:lnTo>
                <a:lnTo>
                  <a:pt x="3432719" y="3380204"/>
                </a:lnTo>
                <a:lnTo>
                  <a:pt x="3395487" y="3399565"/>
                </a:lnTo>
                <a:lnTo>
                  <a:pt x="3350809" y="3412968"/>
                </a:lnTo>
                <a:lnTo>
                  <a:pt x="3304642" y="3418925"/>
                </a:lnTo>
                <a:lnTo>
                  <a:pt x="3256988" y="3420415"/>
                </a:lnTo>
                <a:lnTo>
                  <a:pt x="3206353" y="3415946"/>
                </a:lnTo>
                <a:lnTo>
                  <a:pt x="3155719" y="3409991"/>
                </a:lnTo>
                <a:lnTo>
                  <a:pt x="3105083" y="3402543"/>
                </a:lnTo>
                <a:lnTo>
                  <a:pt x="3054450" y="3396587"/>
                </a:lnTo>
                <a:lnTo>
                  <a:pt x="3003814" y="3393607"/>
                </a:lnTo>
                <a:lnTo>
                  <a:pt x="2954669" y="3393607"/>
                </a:lnTo>
                <a:lnTo>
                  <a:pt x="2908503" y="3399565"/>
                </a:lnTo>
                <a:lnTo>
                  <a:pt x="2860847" y="3411479"/>
                </a:lnTo>
                <a:lnTo>
                  <a:pt x="2817659" y="3429350"/>
                </a:lnTo>
                <a:lnTo>
                  <a:pt x="2772981" y="3453178"/>
                </a:lnTo>
                <a:lnTo>
                  <a:pt x="2728305" y="3477008"/>
                </a:lnTo>
                <a:lnTo>
                  <a:pt x="2683627" y="3503814"/>
                </a:lnTo>
                <a:lnTo>
                  <a:pt x="2640437" y="3529131"/>
                </a:lnTo>
                <a:lnTo>
                  <a:pt x="2594272" y="3551469"/>
                </a:lnTo>
                <a:lnTo>
                  <a:pt x="2549594" y="3569341"/>
                </a:lnTo>
                <a:lnTo>
                  <a:pt x="2503426" y="3581255"/>
                </a:lnTo>
                <a:lnTo>
                  <a:pt x="2455772" y="3585722"/>
                </a:lnTo>
                <a:lnTo>
                  <a:pt x="2408116" y="3581255"/>
                </a:lnTo>
                <a:lnTo>
                  <a:pt x="2361949" y="3569341"/>
                </a:lnTo>
                <a:lnTo>
                  <a:pt x="2317272" y="3551469"/>
                </a:lnTo>
                <a:lnTo>
                  <a:pt x="2271105" y="3529131"/>
                </a:lnTo>
                <a:lnTo>
                  <a:pt x="2227917" y="3503814"/>
                </a:lnTo>
                <a:lnTo>
                  <a:pt x="2183239" y="3477008"/>
                </a:lnTo>
                <a:lnTo>
                  <a:pt x="2138561" y="3453178"/>
                </a:lnTo>
                <a:lnTo>
                  <a:pt x="2093885" y="3429350"/>
                </a:lnTo>
                <a:lnTo>
                  <a:pt x="2049208" y="3411479"/>
                </a:lnTo>
                <a:lnTo>
                  <a:pt x="2003041" y="3399565"/>
                </a:lnTo>
                <a:lnTo>
                  <a:pt x="1956874" y="3393607"/>
                </a:lnTo>
                <a:lnTo>
                  <a:pt x="1907728" y="3393607"/>
                </a:lnTo>
                <a:lnTo>
                  <a:pt x="1857094" y="3396587"/>
                </a:lnTo>
                <a:lnTo>
                  <a:pt x="1806460" y="3402543"/>
                </a:lnTo>
                <a:lnTo>
                  <a:pt x="1755825" y="3409991"/>
                </a:lnTo>
                <a:lnTo>
                  <a:pt x="1705189" y="3415946"/>
                </a:lnTo>
                <a:lnTo>
                  <a:pt x="1654555" y="3420415"/>
                </a:lnTo>
                <a:lnTo>
                  <a:pt x="1606901" y="3418925"/>
                </a:lnTo>
                <a:lnTo>
                  <a:pt x="1560733" y="3412968"/>
                </a:lnTo>
                <a:lnTo>
                  <a:pt x="1516055" y="3399565"/>
                </a:lnTo>
                <a:lnTo>
                  <a:pt x="1478825" y="3380204"/>
                </a:lnTo>
                <a:lnTo>
                  <a:pt x="1443081" y="3354887"/>
                </a:lnTo>
                <a:lnTo>
                  <a:pt x="1411808" y="3325101"/>
                </a:lnTo>
                <a:lnTo>
                  <a:pt x="1380533" y="3290849"/>
                </a:lnTo>
                <a:lnTo>
                  <a:pt x="1352239" y="3255107"/>
                </a:lnTo>
                <a:lnTo>
                  <a:pt x="1323942" y="3217874"/>
                </a:lnTo>
                <a:lnTo>
                  <a:pt x="1295647" y="3180643"/>
                </a:lnTo>
                <a:lnTo>
                  <a:pt x="1267352" y="3144902"/>
                </a:lnTo>
                <a:lnTo>
                  <a:pt x="1237566" y="3110649"/>
                </a:lnTo>
                <a:lnTo>
                  <a:pt x="1203314" y="3080861"/>
                </a:lnTo>
                <a:lnTo>
                  <a:pt x="1170550" y="3054056"/>
                </a:lnTo>
                <a:lnTo>
                  <a:pt x="1133319" y="3033207"/>
                </a:lnTo>
                <a:lnTo>
                  <a:pt x="1093109" y="3015336"/>
                </a:lnTo>
                <a:lnTo>
                  <a:pt x="1049921" y="3000442"/>
                </a:lnTo>
                <a:lnTo>
                  <a:pt x="1005242" y="2987039"/>
                </a:lnTo>
                <a:lnTo>
                  <a:pt x="960566" y="2975125"/>
                </a:lnTo>
                <a:lnTo>
                  <a:pt x="914400" y="2963209"/>
                </a:lnTo>
                <a:lnTo>
                  <a:pt x="871211" y="2949806"/>
                </a:lnTo>
                <a:lnTo>
                  <a:pt x="828022" y="2934914"/>
                </a:lnTo>
                <a:lnTo>
                  <a:pt x="787813" y="2917043"/>
                </a:lnTo>
                <a:lnTo>
                  <a:pt x="752072" y="2894704"/>
                </a:lnTo>
                <a:lnTo>
                  <a:pt x="719306" y="2867898"/>
                </a:lnTo>
                <a:lnTo>
                  <a:pt x="692502" y="2835134"/>
                </a:lnTo>
                <a:lnTo>
                  <a:pt x="670163" y="2799391"/>
                </a:lnTo>
                <a:lnTo>
                  <a:pt x="652291" y="2759180"/>
                </a:lnTo>
                <a:lnTo>
                  <a:pt x="637399" y="2715993"/>
                </a:lnTo>
                <a:lnTo>
                  <a:pt x="623997" y="2672804"/>
                </a:lnTo>
                <a:lnTo>
                  <a:pt x="612083" y="2626638"/>
                </a:lnTo>
                <a:lnTo>
                  <a:pt x="600169" y="2581960"/>
                </a:lnTo>
                <a:lnTo>
                  <a:pt x="586764" y="2537281"/>
                </a:lnTo>
                <a:lnTo>
                  <a:pt x="571872" y="2494092"/>
                </a:lnTo>
                <a:lnTo>
                  <a:pt x="554000" y="2453882"/>
                </a:lnTo>
                <a:lnTo>
                  <a:pt x="533152" y="2416651"/>
                </a:lnTo>
                <a:lnTo>
                  <a:pt x="506346" y="2383887"/>
                </a:lnTo>
                <a:lnTo>
                  <a:pt x="476561" y="2349633"/>
                </a:lnTo>
                <a:lnTo>
                  <a:pt x="442308" y="2319849"/>
                </a:lnTo>
                <a:lnTo>
                  <a:pt x="405075" y="2291554"/>
                </a:lnTo>
                <a:lnTo>
                  <a:pt x="367844" y="2263257"/>
                </a:lnTo>
                <a:lnTo>
                  <a:pt x="330615" y="2234962"/>
                </a:lnTo>
                <a:lnTo>
                  <a:pt x="294872" y="2206664"/>
                </a:lnTo>
                <a:lnTo>
                  <a:pt x="260619" y="2175390"/>
                </a:lnTo>
                <a:lnTo>
                  <a:pt x="230835" y="2144116"/>
                </a:lnTo>
                <a:lnTo>
                  <a:pt x="205519" y="2108372"/>
                </a:lnTo>
                <a:lnTo>
                  <a:pt x="186158" y="2071141"/>
                </a:lnTo>
                <a:lnTo>
                  <a:pt x="172755" y="2026465"/>
                </a:lnTo>
                <a:lnTo>
                  <a:pt x="166797" y="1980297"/>
                </a:lnTo>
                <a:lnTo>
                  <a:pt x="165306" y="1932640"/>
                </a:lnTo>
                <a:lnTo>
                  <a:pt x="169775" y="1882006"/>
                </a:lnTo>
                <a:lnTo>
                  <a:pt x="175733" y="1831370"/>
                </a:lnTo>
                <a:lnTo>
                  <a:pt x="183178" y="1780735"/>
                </a:lnTo>
                <a:lnTo>
                  <a:pt x="189136" y="1730101"/>
                </a:lnTo>
                <a:lnTo>
                  <a:pt x="192116" y="1679466"/>
                </a:lnTo>
                <a:lnTo>
                  <a:pt x="192116" y="1630319"/>
                </a:lnTo>
                <a:lnTo>
                  <a:pt x="186158" y="1584152"/>
                </a:lnTo>
                <a:lnTo>
                  <a:pt x="174244" y="1537986"/>
                </a:lnTo>
                <a:lnTo>
                  <a:pt x="156372" y="1494795"/>
                </a:lnTo>
                <a:lnTo>
                  <a:pt x="134033" y="1450119"/>
                </a:lnTo>
                <a:lnTo>
                  <a:pt x="108716" y="1405442"/>
                </a:lnTo>
                <a:lnTo>
                  <a:pt x="81910" y="1360762"/>
                </a:lnTo>
                <a:lnTo>
                  <a:pt x="56594" y="1317574"/>
                </a:lnTo>
                <a:lnTo>
                  <a:pt x="34253" y="1271407"/>
                </a:lnTo>
                <a:lnTo>
                  <a:pt x="16383" y="1226729"/>
                </a:lnTo>
                <a:lnTo>
                  <a:pt x="4469" y="1180561"/>
                </a:lnTo>
                <a:lnTo>
                  <a:pt x="0" y="1132905"/>
                </a:lnTo>
                <a:lnTo>
                  <a:pt x="4469" y="1085249"/>
                </a:lnTo>
                <a:lnTo>
                  <a:pt x="16383" y="1039083"/>
                </a:lnTo>
                <a:lnTo>
                  <a:pt x="34253" y="994403"/>
                </a:lnTo>
                <a:lnTo>
                  <a:pt x="56594" y="948238"/>
                </a:lnTo>
                <a:lnTo>
                  <a:pt x="81910" y="905048"/>
                </a:lnTo>
                <a:lnTo>
                  <a:pt x="108716" y="860370"/>
                </a:lnTo>
                <a:lnTo>
                  <a:pt x="134033" y="815693"/>
                </a:lnTo>
                <a:lnTo>
                  <a:pt x="156372" y="771015"/>
                </a:lnTo>
                <a:lnTo>
                  <a:pt x="174244" y="727825"/>
                </a:lnTo>
                <a:lnTo>
                  <a:pt x="186158" y="681658"/>
                </a:lnTo>
                <a:lnTo>
                  <a:pt x="192116" y="635491"/>
                </a:lnTo>
                <a:lnTo>
                  <a:pt x="192116" y="586346"/>
                </a:lnTo>
                <a:lnTo>
                  <a:pt x="189136" y="535711"/>
                </a:lnTo>
                <a:lnTo>
                  <a:pt x="183178" y="485075"/>
                </a:lnTo>
                <a:lnTo>
                  <a:pt x="175733" y="434440"/>
                </a:lnTo>
                <a:lnTo>
                  <a:pt x="169775" y="383806"/>
                </a:lnTo>
                <a:lnTo>
                  <a:pt x="165306" y="333172"/>
                </a:lnTo>
                <a:lnTo>
                  <a:pt x="166797" y="285515"/>
                </a:lnTo>
                <a:lnTo>
                  <a:pt x="172755" y="239348"/>
                </a:lnTo>
                <a:lnTo>
                  <a:pt x="186158" y="194669"/>
                </a:lnTo>
                <a:lnTo>
                  <a:pt x="205519" y="157438"/>
                </a:lnTo>
                <a:lnTo>
                  <a:pt x="230835" y="121696"/>
                </a:lnTo>
                <a:lnTo>
                  <a:pt x="260619" y="90421"/>
                </a:lnTo>
                <a:lnTo>
                  <a:pt x="294872" y="59147"/>
                </a:lnTo>
                <a:lnTo>
                  <a:pt x="330615" y="30850"/>
                </a:lnTo>
                <a:lnTo>
                  <a:pt x="367844" y="25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person in a suit and tie&#10;&#10;Description generated with very high confidence">
            <a:extLst>
              <a:ext uri="{FF2B5EF4-FFF2-40B4-BE49-F238E27FC236}">
                <a16:creationId xmlns:a16="http://schemas.microsoft.com/office/drawing/2014/main" id="{CA9D7164-E9A4-4677-95AC-69070C76C66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938777" y="847869"/>
            <a:ext cx="2897623" cy="1137317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563FBA8-D302-415D-ACB8-C0406838DE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3688" y="2584797"/>
            <a:ext cx="3261712" cy="3257750"/>
          </a:xfrm>
          <a:custGeom>
            <a:avLst/>
            <a:gdLst>
              <a:gd name="connsiteX0" fmla="*/ 3095991 w 6191980"/>
              <a:gd name="connsiteY0" fmla="*/ 0 h 6184462"/>
              <a:gd name="connsiteX1" fmla="*/ 3156069 w 6191980"/>
              <a:gd name="connsiteY1" fmla="*/ 5631 h 6184462"/>
              <a:gd name="connsiteX2" fmla="*/ 3214272 w 6191980"/>
              <a:gd name="connsiteY2" fmla="*/ 20652 h 6184462"/>
              <a:gd name="connsiteX3" fmla="*/ 3270598 w 6191980"/>
              <a:gd name="connsiteY3" fmla="*/ 43182 h 6184462"/>
              <a:gd name="connsiteX4" fmla="*/ 3328798 w 6191980"/>
              <a:gd name="connsiteY4" fmla="*/ 71344 h 6184462"/>
              <a:gd name="connsiteX5" fmla="*/ 3383247 w 6191980"/>
              <a:gd name="connsiteY5" fmla="*/ 103262 h 6184462"/>
              <a:gd name="connsiteX6" fmla="*/ 3439573 w 6191980"/>
              <a:gd name="connsiteY6" fmla="*/ 137057 h 6184462"/>
              <a:gd name="connsiteX7" fmla="*/ 3495897 w 6191980"/>
              <a:gd name="connsiteY7" fmla="*/ 167096 h 6184462"/>
              <a:gd name="connsiteX8" fmla="*/ 3552221 w 6191980"/>
              <a:gd name="connsiteY8" fmla="*/ 197137 h 6184462"/>
              <a:gd name="connsiteX9" fmla="*/ 3606669 w 6191980"/>
              <a:gd name="connsiteY9" fmla="*/ 219666 h 6184462"/>
              <a:gd name="connsiteX10" fmla="*/ 3666749 w 6191980"/>
              <a:gd name="connsiteY10" fmla="*/ 234686 h 6184462"/>
              <a:gd name="connsiteX11" fmla="*/ 3724950 w 6191980"/>
              <a:gd name="connsiteY11" fmla="*/ 242197 h 6184462"/>
              <a:gd name="connsiteX12" fmla="*/ 3786907 w 6191980"/>
              <a:gd name="connsiteY12" fmla="*/ 242197 h 6184462"/>
              <a:gd name="connsiteX13" fmla="*/ 3850743 w 6191980"/>
              <a:gd name="connsiteY13" fmla="*/ 238443 h 6184462"/>
              <a:gd name="connsiteX14" fmla="*/ 3914577 w 6191980"/>
              <a:gd name="connsiteY14" fmla="*/ 230932 h 6184462"/>
              <a:gd name="connsiteX15" fmla="*/ 3978413 w 6191980"/>
              <a:gd name="connsiteY15" fmla="*/ 221545 h 6184462"/>
              <a:gd name="connsiteX16" fmla="*/ 4042247 w 6191980"/>
              <a:gd name="connsiteY16" fmla="*/ 214035 h 6184462"/>
              <a:gd name="connsiteX17" fmla="*/ 4106083 w 6191980"/>
              <a:gd name="connsiteY17" fmla="*/ 208401 h 6184462"/>
              <a:gd name="connsiteX18" fmla="*/ 4166161 w 6191980"/>
              <a:gd name="connsiteY18" fmla="*/ 210279 h 6184462"/>
              <a:gd name="connsiteX19" fmla="*/ 4224364 w 6191980"/>
              <a:gd name="connsiteY19" fmla="*/ 217789 h 6184462"/>
              <a:gd name="connsiteX20" fmla="*/ 4280690 w 6191980"/>
              <a:gd name="connsiteY20" fmla="*/ 234686 h 6184462"/>
              <a:gd name="connsiteX21" fmla="*/ 4327628 w 6191980"/>
              <a:gd name="connsiteY21" fmla="*/ 259094 h 6184462"/>
              <a:gd name="connsiteX22" fmla="*/ 4372686 w 6191980"/>
              <a:gd name="connsiteY22" fmla="*/ 291012 h 6184462"/>
              <a:gd name="connsiteX23" fmla="*/ 4412114 w 6191980"/>
              <a:gd name="connsiteY23" fmla="*/ 328561 h 6184462"/>
              <a:gd name="connsiteX24" fmla="*/ 4451542 w 6191980"/>
              <a:gd name="connsiteY24" fmla="*/ 371743 h 6184462"/>
              <a:gd name="connsiteX25" fmla="*/ 4487214 w 6191980"/>
              <a:gd name="connsiteY25" fmla="*/ 416803 h 6184462"/>
              <a:gd name="connsiteX26" fmla="*/ 4522886 w 6191980"/>
              <a:gd name="connsiteY26" fmla="*/ 463741 h 6184462"/>
              <a:gd name="connsiteX27" fmla="*/ 4558559 w 6191980"/>
              <a:gd name="connsiteY27" fmla="*/ 510678 h 6184462"/>
              <a:gd name="connsiteX28" fmla="*/ 4594231 w 6191980"/>
              <a:gd name="connsiteY28" fmla="*/ 555737 h 6184462"/>
              <a:gd name="connsiteX29" fmla="*/ 4631782 w 6191980"/>
              <a:gd name="connsiteY29" fmla="*/ 598919 h 6184462"/>
              <a:gd name="connsiteX30" fmla="*/ 4674964 w 6191980"/>
              <a:gd name="connsiteY30" fmla="*/ 636471 h 6184462"/>
              <a:gd name="connsiteX31" fmla="*/ 4716270 w 6191980"/>
              <a:gd name="connsiteY31" fmla="*/ 670266 h 6184462"/>
              <a:gd name="connsiteX32" fmla="*/ 4763206 w 6191980"/>
              <a:gd name="connsiteY32" fmla="*/ 696549 h 6184462"/>
              <a:gd name="connsiteX33" fmla="*/ 4813899 w 6191980"/>
              <a:gd name="connsiteY33" fmla="*/ 719079 h 6184462"/>
              <a:gd name="connsiteX34" fmla="*/ 4868345 w 6191980"/>
              <a:gd name="connsiteY34" fmla="*/ 737854 h 6184462"/>
              <a:gd name="connsiteX35" fmla="*/ 4924669 w 6191980"/>
              <a:gd name="connsiteY35" fmla="*/ 754751 h 6184462"/>
              <a:gd name="connsiteX36" fmla="*/ 4980995 w 6191980"/>
              <a:gd name="connsiteY36" fmla="*/ 769772 h 6184462"/>
              <a:gd name="connsiteX37" fmla="*/ 5039198 w 6191980"/>
              <a:gd name="connsiteY37" fmla="*/ 784792 h 6184462"/>
              <a:gd name="connsiteX38" fmla="*/ 5093644 w 6191980"/>
              <a:gd name="connsiteY38" fmla="*/ 801690 h 6184462"/>
              <a:gd name="connsiteX39" fmla="*/ 5148091 w 6191980"/>
              <a:gd name="connsiteY39" fmla="*/ 820464 h 6184462"/>
              <a:gd name="connsiteX40" fmla="*/ 5198784 w 6191980"/>
              <a:gd name="connsiteY40" fmla="*/ 842995 h 6184462"/>
              <a:gd name="connsiteX41" fmla="*/ 5243845 w 6191980"/>
              <a:gd name="connsiteY41" fmla="*/ 871157 h 6184462"/>
              <a:gd name="connsiteX42" fmla="*/ 5285151 w 6191980"/>
              <a:gd name="connsiteY42" fmla="*/ 904952 h 6184462"/>
              <a:gd name="connsiteX43" fmla="*/ 5318944 w 6191980"/>
              <a:gd name="connsiteY43" fmla="*/ 946257 h 6184462"/>
              <a:gd name="connsiteX44" fmla="*/ 5347108 w 6191980"/>
              <a:gd name="connsiteY44" fmla="*/ 991317 h 6184462"/>
              <a:gd name="connsiteX45" fmla="*/ 5369636 w 6191980"/>
              <a:gd name="connsiteY45" fmla="*/ 1042007 h 6184462"/>
              <a:gd name="connsiteX46" fmla="*/ 5388410 w 6191980"/>
              <a:gd name="connsiteY46" fmla="*/ 1096456 h 6184462"/>
              <a:gd name="connsiteX47" fmla="*/ 5405308 w 6191980"/>
              <a:gd name="connsiteY47" fmla="*/ 1150903 h 6184462"/>
              <a:gd name="connsiteX48" fmla="*/ 5420328 w 6191980"/>
              <a:gd name="connsiteY48" fmla="*/ 1209105 h 6184462"/>
              <a:gd name="connsiteX49" fmla="*/ 5435349 w 6191980"/>
              <a:gd name="connsiteY49" fmla="*/ 1265429 h 6184462"/>
              <a:gd name="connsiteX50" fmla="*/ 5452246 w 6191980"/>
              <a:gd name="connsiteY50" fmla="*/ 1321755 h 6184462"/>
              <a:gd name="connsiteX51" fmla="*/ 5471021 w 6191980"/>
              <a:gd name="connsiteY51" fmla="*/ 1376203 h 6184462"/>
              <a:gd name="connsiteX52" fmla="*/ 5493550 w 6191980"/>
              <a:gd name="connsiteY52" fmla="*/ 1426896 h 6184462"/>
              <a:gd name="connsiteX53" fmla="*/ 5519836 w 6191980"/>
              <a:gd name="connsiteY53" fmla="*/ 1473832 h 6184462"/>
              <a:gd name="connsiteX54" fmla="*/ 5553632 w 6191980"/>
              <a:gd name="connsiteY54" fmla="*/ 1515138 h 6184462"/>
              <a:gd name="connsiteX55" fmla="*/ 5591181 w 6191980"/>
              <a:gd name="connsiteY55" fmla="*/ 1558320 h 6184462"/>
              <a:gd name="connsiteX56" fmla="*/ 5634364 w 6191980"/>
              <a:gd name="connsiteY56" fmla="*/ 1595869 h 6184462"/>
              <a:gd name="connsiteX57" fmla="*/ 5679425 w 6191980"/>
              <a:gd name="connsiteY57" fmla="*/ 1631541 h 6184462"/>
              <a:gd name="connsiteX58" fmla="*/ 5728238 w 6191980"/>
              <a:gd name="connsiteY58" fmla="*/ 1667213 h 6184462"/>
              <a:gd name="connsiteX59" fmla="*/ 5775175 w 6191980"/>
              <a:gd name="connsiteY59" fmla="*/ 1702885 h 6184462"/>
              <a:gd name="connsiteX60" fmla="*/ 5820236 w 6191980"/>
              <a:gd name="connsiteY60" fmla="*/ 1738560 h 6184462"/>
              <a:gd name="connsiteX61" fmla="*/ 5863416 w 6191980"/>
              <a:gd name="connsiteY61" fmla="*/ 1777986 h 6184462"/>
              <a:gd name="connsiteX62" fmla="*/ 5900968 w 6191980"/>
              <a:gd name="connsiteY62" fmla="*/ 1817414 h 6184462"/>
              <a:gd name="connsiteX63" fmla="*/ 5932886 w 6191980"/>
              <a:gd name="connsiteY63" fmla="*/ 1862474 h 6184462"/>
              <a:gd name="connsiteX64" fmla="*/ 5957294 w 6191980"/>
              <a:gd name="connsiteY64" fmla="*/ 1909410 h 6184462"/>
              <a:gd name="connsiteX65" fmla="*/ 5974191 w 6191980"/>
              <a:gd name="connsiteY65" fmla="*/ 1965736 h 6184462"/>
              <a:gd name="connsiteX66" fmla="*/ 5981700 w 6191980"/>
              <a:gd name="connsiteY66" fmla="*/ 2023938 h 6184462"/>
              <a:gd name="connsiteX67" fmla="*/ 5983578 w 6191980"/>
              <a:gd name="connsiteY67" fmla="*/ 2084018 h 6184462"/>
              <a:gd name="connsiteX68" fmla="*/ 5977945 w 6191980"/>
              <a:gd name="connsiteY68" fmla="*/ 2147852 h 6184462"/>
              <a:gd name="connsiteX69" fmla="*/ 5970435 w 6191980"/>
              <a:gd name="connsiteY69" fmla="*/ 2211686 h 6184462"/>
              <a:gd name="connsiteX70" fmla="*/ 5961048 w 6191980"/>
              <a:gd name="connsiteY70" fmla="*/ 2275522 h 6184462"/>
              <a:gd name="connsiteX71" fmla="*/ 5953538 w 6191980"/>
              <a:gd name="connsiteY71" fmla="*/ 2339356 h 6184462"/>
              <a:gd name="connsiteX72" fmla="*/ 5949784 w 6191980"/>
              <a:gd name="connsiteY72" fmla="*/ 2403192 h 6184462"/>
              <a:gd name="connsiteX73" fmla="*/ 5949784 w 6191980"/>
              <a:gd name="connsiteY73" fmla="*/ 2465149 h 6184462"/>
              <a:gd name="connsiteX74" fmla="*/ 5957294 w 6191980"/>
              <a:gd name="connsiteY74" fmla="*/ 2523350 h 6184462"/>
              <a:gd name="connsiteX75" fmla="*/ 5972312 w 6191980"/>
              <a:gd name="connsiteY75" fmla="*/ 2581552 h 6184462"/>
              <a:gd name="connsiteX76" fmla="*/ 5994843 w 6191980"/>
              <a:gd name="connsiteY76" fmla="*/ 2636001 h 6184462"/>
              <a:gd name="connsiteX77" fmla="*/ 6024884 w 6191980"/>
              <a:gd name="connsiteY77" fmla="*/ 2692325 h 6184462"/>
              <a:gd name="connsiteX78" fmla="*/ 6054922 w 6191980"/>
              <a:gd name="connsiteY78" fmla="*/ 2748651 h 6184462"/>
              <a:gd name="connsiteX79" fmla="*/ 6088718 w 6191980"/>
              <a:gd name="connsiteY79" fmla="*/ 2804974 h 6184462"/>
              <a:gd name="connsiteX80" fmla="*/ 6120634 w 6191980"/>
              <a:gd name="connsiteY80" fmla="*/ 2859423 h 6184462"/>
              <a:gd name="connsiteX81" fmla="*/ 6148798 w 6191980"/>
              <a:gd name="connsiteY81" fmla="*/ 2917624 h 6184462"/>
              <a:gd name="connsiteX82" fmla="*/ 6171326 w 6191980"/>
              <a:gd name="connsiteY82" fmla="*/ 2973950 h 6184462"/>
              <a:gd name="connsiteX83" fmla="*/ 6186347 w 6191980"/>
              <a:gd name="connsiteY83" fmla="*/ 3032152 h 6184462"/>
              <a:gd name="connsiteX84" fmla="*/ 6191980 w 6191980"/>
              <a:gd name="connsiteY84" fmla="*/ 3092230 h 6184462"/>
              <a:gd name="connsiteX85" fmla="*/ 6186347 w 6191980"/>
              <a:gd name="connsiteY85" fmla="*/ 3152310 h 6184462"/>
              <a:gd name="connsiteX86" fmla="*/ 6171326 w 6191980"/>
              <a:gd name="connsiteY86" fmla="*/ 3210513 h 6184462"/>
              <a:gd name="connsiteX87" fmla="*/ 6148798 w 6191980"/>
              <a:gd name="connsiteY87" fmla="*/ 3266839 h 6184462"/>
              <a:gd name="connsiteX88" fmla="*/ 6120634 w 6191980"/>
              <a:gd name="connsiteY88" fmla="*/ 3325039 h 6184462"/>
              <a:gd name="connsiteX89" fmla="*/ 6088718 w 6191980"/>
              <a:gd name="connsiteY89" fmla="*/ 3379488 h 6184462"/>
              <a:gd name="connsiteX90" fmla="*/ 6054922 w 6191980"/>
              <a:gd name="connsiteY90" fmla="*/ 3435814 h 6184462"/>
              <a:gd name="connsiteX91" fmla="*/ 6024884 w 6191980"/>
              <a:gd name="connsiteY91" fmla="*/ 3492137 h 6184462"/>
              <a:gd name="connsiteX92" fmla="*/ 5994843 w 6191980"/>
              <a:gd name="connsiteY92" fmla="*/ 3548461 h 6184462"/>
              <a:gd name="connsiteX93" fmla="*/ 5972312 w 6191980"/>
              <a:gd name="connsiteY93" fmla="*/ 3602910 h 6184462"/>
              <a:gd name="connsiteX94" fmla="*/ 5957294 w 6191980"/>
              <a:gd name="connsiteY94" fmla="*/ 3661113 h 6184462"/>
              <a:gd name="connsiteX95" fmla="*/ 5949784 w 6191980"/>
              <a:gd name="connsiteY95" fmla="*/ 3719313 h 6184462"/>
              <a:gd name="connsiteX96" fmla="*/ 5949784 w 6191980"/>
              <a:gd name="connsiteY96" fmla="*/ 3781272 h 6184462"/>
              <a:gd name="connsiteX97" fmla="*/ 5953538 w 6191980"/>
              <a:gd name="connsiteY97" fmla="*/ 3845106 h 6184462"/>
              <a:gd name="connsiteX98" fmla="*/ 5961048 w 6191980"/>
              <a:gd name="connsiteY98" fmla="*/ 3908940 h 6184462"/>
              <a:gd name="connsiteX99" fmla="*/ 5970435 w 6191980"/>
              <a:gd name="connsiteY99" fmla="*/ 3972776 h 6184462"/>
              <a:gd name="connsiteX100" fmla="*/ 5977945 w 6191980"/>
              <a:gd name="connsiteY100" fmla="*/ 4036610 h 6184462"/>
              <a:gd name="connsiteX101" fmla="*/ 5983578 w 6191980"/>
              <a:gd name="connsiteY101" fmla="*/ 4100444 h 6184462"/>
              <a:gd name="connsiteX102" fmla="*/ 5981700 w 6191980"/>
              <a:gd name="connsiteY102" fmla="*/ 4160526 h 6184462"/>
              <a:gd name="connsiteX103" fmla="*/ 5974191 w 6191980"/>
              <a:gd name="connsiteY103" fmla="*/ 4218729 h 6184462"/>
              <a:gd name="connsiteX104" fmla="*/ 5957294 w 6191980"/>
              <a:gd name="connsiteY104" fmla="*/ 4275053 h 6184462"/>
              <a:gd name="connsiteX105" fmla="*/ 5932886 w 6191980"/>
              <a:gd name="connsiteY105" fmla="*/ 4321989 h 6184462"/>
              <a:gd name="connsiteX106" fmla="*/ 5900968 w 6191980"/>
              <a:gd name="connsiteY106" fmla="*/ 4367050 h 6184462"/>
              <a:gd name="connsiteX107" fmla="*/ 5863416 w 6191980"/>
              <a:gd name="connsiteY107" fmla="*/ 4406477 h 6184462"/>
              <a:gd name="connsiteX108" fmla="*/ 5820236 w 6191980"/>
              <a:gd name="connsiteY108" fmla="*/ 4445903 h 6184462"/>
              <a:gd name="connsiteX109" fmla="*/ 5775175 w 6191980"/>
              <a:gd name="connsiteY109" fmla="*/ 4481577 h 6184462"/>
              <a:gd name="connsiteX110" fmla="*/ 5728238 w 6191980"/>
              <a:gd name="connsiteY110" fmla="*/ 4517249 h 6184462"/>
              <a:gd name="connsiteX111" fmla="*/ 5679425 w 6191980"/>
              <a:gd name="connsiteY111" fmla="*/ 4552921 h 6184462"/>
              <a:gd name="connsiteX112" fmla="*/ 5634364 w 6191980"/>
              <a:gd name="connsiteY112" fmla="*/ 4588593 h 6184462"/>
              <a:gd name="connsiteX113" fmla="*/ 5591181 w 6191980"/>
              <a:gd name="connsiteY113" fmla="*/ 4626142 h 6184462"/>
              <a:gd name="connsiteX114" fmla="*/ 5553632 w 6191980"/>
              <a:gd name="connsiteY114" fmla="*/ 4669325 h 6184462"/>
              <a:gd name="connsiteX115" fmla="*/ 5519836 w 6191980"/>
              <a:gd name="connsiteY115" fmla="*/ 4710630 h 6184462"/>
              <a:gd name="connsiteX116" fmla="*/ 5493550 w 6191980"/>
              <a:gd name="connsiteY116" fmla="*/ 4757566 h 6184462"/>
              <a:gd name="connsiteX117" fmla="*/ 5471021 w 6191980"/>
              <a:gd name="connsiteY117" fmla="*/ 4808259 h 6184462"/>
              <a:gd name="connsiteX118" fmla="*/ 5452246 w 6191980"/>
              <a:gd name="connsiteY118" fmla="*/ 4862708 h 6184462"/>
              <a:gd name="connsiteX119" fmla="*/ 5435349 w 6191980"/>
              <a:gd name="connsiteY119" fmla="*/ 4919033 h 6184462"/>
              <a:gd name="connsiteX120" fmla="*/ 5420328 w 6191980"/>
              <a:gd name="connsiteY120" fmla="*/ 4975357 h 6184462"/>
              <a:gd name="connsiteX121" fmla="*/ 5405308 w 6191980"/>
              <a:gd name="connsiteY121" fmla="*/ 5033560 h 6184462"/>
              <a:gd name="connsiteX122" fmla="*/ 5388410 w 6191980"/>
              <a:gd name="connsiteY122" fmla="*/ 5088007 h 6184462"/>
              <a:gd name="connsiteX123" fmla="*/ 5369636 w 6191980"/>
              <a:gd name="connsiteY123" fmla="*/ 5142453 h 6184462"/>
              <a:gd name="connsiteX124" fmla="*/ 5347108 w 6191980"/>
              <a:gd name="connsiteY124" fmla="*/ 5193146 h 6184462"/>
              <a:gd name="connsiteX125" fmla="*/ 5318944 w 6191980"/>
              <a:gd name="connsiteY125" fmla="*/ 5238207 h 6184462"/>
              <a:gd name="connsiteX126" fmla="*/ 5285151 w 6191980"/>
              <a:gd name="connsiteY126" fmla="*/ 5279510 h 6184462"/>
              <a:gd name="connsiteX127" fmla="*/ 5243845 w 6191980"/>
              <a:gd name="connsiteY127" fmla="*/ 5313305 h 6184462"/>
              <a:gd name="connsiteX128" fmla="*/ 5198784 w 6191980"/>
              <a:gd name="connsiteY128" fmla="*/ 5341467 h 6184462"/>
              <a:gd name="connsiteX129" fmla="*/ 5148091 w 6191980"/>
              <a:gd name="connsiteY129" fmla="*/ 5363998 h 6184462"/>
              <a:gd name="connsiteX130" fmla="*/ 5093644 w 6191980"/>
              <a:gd name="connsiteY130" fmla="*/ 5382773 h 6184462"/>
              <a:gd name="connsiteX131" fmla="*/ 5039198 w 6191980"/>
              <a:gd name="connsiteY131" fmla="*/ 5399670 h 6184462"/>
              <a:gd name="connsiteX132" fmla="*/ 4980995 w 6191980"/>
              <a:gd name="connsiteY132" fmla="*/ 5414691 h 6184462"/>
              <a:gd name="connsiteX133" fmla="*/ 4924669 w 6191980"/>
              <a:gd name="connsiteY133" fmla="*/ 5429711 h 6184462"/>
              <a:gd name="connsiteX134" fmla="*/ 4868345 w 6191980"/>
              <a:gd name="connsiteY134" fmla="*/ 5446609 h 6184462"/>
              <a:gd name="connsiteX135" fmla="*/ 4813899 w 6191980"/>
              <a:gd name="connsiteY135" fmla="*/ 5465383 h 6184462"/>
              <a:gd name="connsiteX136" fmla="*/ 4763206 w 6191980"/>
              <a:gd name="connsiteY136" fmla="*/ 5487914 h 6184462"/>
              <a:gd name="connsiteX137" fmla="*/ 4716270 w 6191980"/>
              <a:gd name="connsiteY137" fmla="*/ 5514197 h 6184462"/>
              <a:gd name="connsiteX138" fmla="*/ 4674964 w 6191980"/>
              <a:gd name="connsiteY138" fmla="*/ 5547992 h 6184462"/>
              <a:gd name="connsiteX139" fmla="*/ 4631782 w 6191980"/>
              <a:gd name="connsiteY139" fmla="*/ 5585543 h 6184462"/>
              <a:gd name="connsiteX140" fmla="*/ 4594231 w 6191980"/>
              <a:gd name="connsiteY140" fmla="*/ 5628725 h 6184462"/>
              <a:gd name="connsiteX141" fmla="*/ 4558559 w 6191980"/>
              <a:gd name="connsiteY141" fmla="*/ 5673785 h 6184462"/>
              <a:gd name="connsiteX142" fmla="*/ 4522886 w 6191980"/>
              <a:gd name="connsiteY142" fmla="*/ 5720721 h 6184462"/>
              <a:gd name="connsiteX143" fmla="*/ 4487214 w 6191980"/>
              <a:gd name="connsiteY143" fmla="*/ 5767659 h 6184462"/>
              <a:gd name="connsiteX144" fmla="*/ 4451542 w 6191980"/>
              <a:gd name="connsiteY144" fmla="*/ 5812719 h 6184462"/>
              <a:gd name="connsiteX145" fmla="*/ 4412114 w 6191980"/>
              <a:gd name="connsiteY145" fmla="*/ 5855901 h 6184462"/>
              <a:gd name="connsiteX146" fmla="*/ 4372686 w 6191980"/>
              <a:gd name="connsiteY146" fmla="*/ 5893450 h 6184462"/>
              <a:gd name="connsiteX147" fmla="*/ 4327628 w 6191980"/>
              <a:gd name="connsiteY147" fmla="*/ 5925368 h 6184462"/>
              <a:gd name="connsiteX148" fmla="*/ 4280690 w 6191980"/>
              <a:gd name="connsiteY148" fmla="*/ 5949776 h 6184462"/>
              <a:gd name="connsiteX149" fmla="*/ 4224364 w 6191980"/>
              <a:gd name="connsiteY149" fmla="*/ 5966674 h 6184462"/>
              <a:gd name="connsiteX150" fmla="*/ 4166161 w 6191980"/>
              <a:gd name="connsiteY150" fmla="*/ 5974184 h 6184462"/>
              <a:gd name="connsiteX151" fmla="*/ 4106083 w 6191980"/>
              <a:gd name="connsiteY151" fmla="*/ 5976061 h 6184462"/>
              <a:gd name="connsiteX152" fmla="*/ 4042247 w 6191980"/>
              <a:gd name="connsiteY152" fmla="*/ 5970428 h 6184462"/>
              <a:gd name="connsiteX153" fmla="*/ 3978413 w 6191980"/>
              <a:gd name="connsiteY153" fmla="*/ 5962919 h 6184462"/>
              <a:gd name="connsiteX154" fmla="*/ 3914577 w 6191980"/>
              <a:gd name="connsiteY154" fmla="*/ 5953530 h 6184462"/>
              <a:gd name="connsiteX155" fmla="*/ 3850743 w 6191980"/>
              <a:gd name="connsiteY155" fmla="*/ 5946022 h 6184462"/>
              <a:gd name="connsiteX156" fmla="*/ 3786907 w 6191980"/>
              <a:gd name="connsiteY156" fmla="*/ 5942266 h 6184462"/>
              <a:gd name="connsiteX157" fmla="*/ 3724950 w 6191980"/>
              <a:gd name="connsiteY157" fmla="*/ 5942266 h 6184462"/>
              <a:gd name="connsiteX158" fmla="*/ 3666749 w 6191980"/>
              <a:gd name="connsiteY158" fmla="*/ 5949776 h 6184462"/>
              <a:gd name="connsiteX159" fmla="*/ 3606669 w 6191980"/>
              <a:gd name="connsiteY159" fmla="*/ 5964797 h 6184462"/>
              <a:gd name="connsiteX160" fmla="*/ 3552221 w 6191980"/>
              <a:gd name="connsiteY160" fmla="*/ 5987325 h 6184462"/>
              <a:gd name="connsiteX161" fmla="*/ 3495897 w 6191980"/>
              <a:gd name="connsiteY161" fmla="*/ 6017366 h 6184462"/>
              <a:gd name="connsiteX162" fmla="*/ 3439573 w 6191980"/>
              <a:gd name="connsiteY162" fmla="*/ 6047407 h 6184462"/>
              <a:gd name="connsiteX163" fmla="*/ 3383247 w 6191980"/>
              <a:gd name="connsiteY163" fmla="*/ 6081200 h 6184462"/>
              <a:gd name="connsiteX164" fmla="*/ 3328798 w 6191980"/>
              <a:gd name="connsiteY164" fmla="*/ 6113118 h 6184462"/>
              <a:gd name="connsiteX165" fmla="*/ 3270598 w 6191980"/>
              <a:gd name="connsiteY165" fmla="*/ 6141280 h 6184462"/>
              <a:gd name="connsiteX166" fmla="*/ 3214272 w 6191980"/>
              <a:gd name="connsiteY166" fmla="*/ 6163811 h 6184462"/>
              <a:gd name="connsiteX167" fmla="*/ 3156069 w 6191980"/>
              <a:gd name="connsiteY167" fmla="*/ 6178831 h 6184462"/>
              <a:gd name="connsiteX168" fmla="*/ 3095991 w 6191980"/>
              <a:gd name="connsiteY168" fmla="*/ 6184462 h 6184462"/>
              <a:gd name="connsiteX169" fmla="*/ 3035911 w 6191980"/>
              <a:gd name="connsiteY169" fmla="*/ 6178831 h 6184462"/>
              <a:gd name="connsiteX170" fmla="*/ 2977708 w 6191980"/>
              <a:gd name="connsiteY170" fmla="*/ 6163811 h 6184462"/>
              <a:gd name="connsiteX171" fmla="*/ 2921385 w 6191980"/>
              <a:gd name="connsiteY171" fmla="*/ 6141280 h 6184462"/>
              <a:gd name="connsiteX172" fmla="*/ 2863182 w 6191980"/>
              <a:gd name="connsiteY172" fmla="*/ 6113118 h 6184462"/>
              <a:gd name="connsiteX173" fmla="*/ 2808733 w 6191980"/>
              <a:gd name="connsiteY173" fmla="*/ 6081200 h 6184462"/>
              <a:gd name="connsiteX174" fmla="*/ 2752409 w 6191980"/>
              <a:gd name="connsiteY174" fmla="*/ 6047407 h 6184462"/>
              <a:gd name="connsiteX175" fmla="*/ 2696083 w 6191980"/>
              <a:gd name="connsiteY175" fmla="*/ 6017366 h 6184462"/>
              <a:gd name="connsiteX176" fmla="*/ 2639760 w 6191980"/>
              <a:gd name="connsiteY176" fmla="*/ 5987325 h 6184462"/>
              <a:gd name="connsiteX177" fmla="*/ 2583436 w 6191980"/>
              <a:gd name="connsiteY177" fmla="*/ 5964797 h 6184462"/>
              <a:gd name="connsiteX178" fmla="*/ 2525233 w 6191980"/>
              <a:gd name="connsiteY178" fmla="*/ 5949776 h 6184462"/>
              <a:gd name="connsiteX179" fmla="*/ 2467030 w 6191980"/>
              <a:gd name="connsiteY179" fmla="*/ 5942266 h 6184462"/>
              <a:gd name="connsiteX180" fmla="*/ 2405071 w 6191980"/>
              <a:gd name="connsiteY180" fmla="*/ 5942266 h 6184462"/>
              <a:gd name="connsiteX181" fmla="*/ 2341237 w 6191980"/>
              <a:gd name="connsiteY181" fmla="*/ 5946022 h 6184462"/>
              <a:gd name="connsiteX182" fmla="*/ 2277403 w 6191980"/>
              <a:gd name="connsiteY182" fmla="*/ 5953530 h 6184462"/>
              <a:gd name="connsiteX183" fmla="*/ 2213567 w 6191980"/>
              <a:gd name="connsiteY183" fmla="*/ 5962919 h 6184462"/>
              <a:gd name="connsiteX184" fmla="*/ 2149731 w 6191980"/>
              <a:gd name="connsiteY184" fmla="*/ 5970428 h 6184462"/>
              <a:gd name="connsiteX185" fmla="*/ 2085897 w 6191980"/>
              <a:gd name="connsiteY185" fmla="*/ 5976061 h 6184462"/>
              <a:gd name="connsiteX186" fmla="*/ 2025819 w 6191980"/>
              <a:gd name="connsiteY186" fmla="*/ 5974184 h 6184462"/>
              <a:gd name="connsiteX187" fmla="*/ 1967617 w 6191980"/>
              <a:gd name="connsiteY187" fmla="*/ 5966674 h 6184462"/>
              <a:gd name="connsiteX188" fmla="*/ 1911291 w 6191980"/>
              <a:gd name="connsiteY188" fmla="*/ 5949776 h 6184462"/>
              <a:gd name="connsiteX189" fmla="*/ 1864354 w 6191980"/>
              <a:gd name="connsiteY189" fmla="*/ 5925368 h 6184462"/>
              <a:gd name="connsiteX190" fmla="*/ 1819293 w 6191980"/>
              <a:gd name="connsiteY190" fmla="*/ 5893450 h 6184462"/>
              <a:gd name="connsiteX191" fmla="*/ 1779867 w 6191980"/>
              <a:gd name="connsiteY191" fmla="*/ 5855901 h 6184462"/>
              <a:gd name="connsiteX192" fmla="*/ 1740438 w 6191980"/>
              <a:gd name="connsiteY192" fmla="*/ 5812719 h 6184462"/>
              <a:gd name="connsiteX193" fmla="*/ 1704766 w 6191980"/>
              <a:gd name="connsiteY193" fmla="*/ 5767659 h 6184462"/>
              <a:gd name="connsiteX194" fmla="*/ 1669094 w 6191980"/>
              <a:gd name="connsiteY194" fmla="*/ 5720721 h 6184462"/>
              <a:gd name="connsiteX195" fmla="*/ 1633422 w 6191980"/>
              <a:gd name="connsiteY195" fmla="*/ 5673785 h 6184462"/>
              <a:gd name="connsiteX196" fmla="*/ 1597750 w 6191980"/>
              <a:gd name="connsiteY196" fmla="*/ 5628725 h 6184462"/>
              <a:gd name="connsiteX197" fmla="*/ 1560199 w 6191980"/>
              <a:gd name="connsiteY197" fmla="*/ 5585543 h 6184462"/>
              <a:gd name="connsiteX198" fmla="*/ 1517016 w 6191980"/>
              <a:gd name="connsiteY198" fmla="*/ 5547992 h 6184462"/>
              <a:gd name="connsiteX199" fmla="*/ 1475711 w 6191980"/>
              <a:gd name="connsiteY199" fmla="*/ 5514197 h 6184462"/>
              <a:gd name="connsiteX200" fmla="*/ 1428774 w 6191980"/>
              <a:gd name="connsiteY200" fmla="*/ 5487914 h 6184462"/>
              <a:gd name="connsiteX201" fmla="*/ 1378082 w 6191980"/>
              <a:gd name="connsiteY201" fmla="*/ 5465383 h 6184462"/>
              <a:gd name="connsiteX202" fmla="*/ 1323635 w 6191980"/>
              <a:gd name="connsiteY202" fmla="*/ 5446609 h 6184462"/>
              <a:gd name="connsiteX203" fmla="*/ 1267309 w 6191980"/>
              <a:gd name="connsiteY203" fmla="*/ 5429711 h 6184462"/>
              <a:gd name="connsiteX204" fmla="*/ 1210986 w 6191980"/>
              <a:gd name="connsiteY204" fmla="*/ 5414691 h 6184462"/>
              <a:gd name="connsiteX205" fmla="*/ 1152783 w 6191980"/>
              <a:gd name="connsiteY205" fmla="*/ 5399670 h 6184462"/>
              <a:gd name="connsiteX206" fmla="*/ 1098336 w 6191980"/>
              <a:gd name="connsiteY206" fmla="*/ 5382773 h 6184462"/>
              <a:gd name="connsiteX207" fmla="*/ 1043887 w 6191980"/>
              <a:gd name="connsiteY207" fmla="*/ 5363998 h 6184462"/>
              <a:gd name="connsiteX208" fmla="*/ 993197 w 6191980"/>
              <a:gd name="connsiteY208" fmla="*/ 5341467 h 6184462"/>
              <a:gd name="connsiteX209" fmla="*/ 948135 w 6191980"/>
              <a:gd name="connsiteY209" fmla="*/ 5313305 h 6184462"/>
              <a:gd name="connsiteX210" fmla="*/ 906830 w 6191980"/>
              <a:gd name="connsiteY210" fmla="*/ 5279510 h 6184462"/>
              <a:gd name="connsiteX211" fmla="*/ 873037 w 6191980"/>
              <a:gd name="connsiteY211" fmla="*/ 5238207 h 6184462"/>
              <a:gd name="connsiteX212" fmla="*/ 844875 w 6191980"/>
              <a:gd name="connsiteY212" fmla="*/ 5193146 h 6184462"/>
              <a:gd name="connsiteX213" fmla="*/ 822344 w 6191980"/>
              <a:gd name="connsiteY213" fmla="*/ 5142453 h 6184462"/>
              <a:gd name="connsiteX214" fmla="*/ 803570 w 6191980"/>
              <a:gd name="connsiteY214" fmla="*/ 5088007 h 6184462"/>
              <a:gd name="connsiteX215" fmla="*/ 786672 w 6191980"/>
              <a:gd name="connsiteY215" fmla="*/ 5033560 h 6184462"/>
              <a:gd name="connsiteX216" fmla="*/ 771652 w 6191980"/>
              <a:gd name="connsiteY216" fmla="*/ 4975357 h 6184462"/>
              <a:gd name="connsiteX217" fmla="*/ 756631 w 6191980"/>
              <a:gd name="connsiteY217" fmla="*/ 4919033 h 6184462"/>
              <a:gd name="connsiteX218" fmla="*/ 739734 w 6191980"/>
              <a:gd name="connsiteY218" fmla="*/ 4862708 h 6184462"/>
              <a:gd name="connsiteX219" fmla="*/ 720959 w 6191980"/>
              <a:gd name="connsiteY219" fmla="*/ 4808259 h 6184462"/>
              <a:gd name="connsiteX220" fmla="*/ 698428 w 6191980"/>
              <a:gd name="connsiteY220" fmla="*/ 4757566 h 6184462"/>
              <a:gd name="connsiteX221" fmla="*/ 672143 w 6191980"/>
              <a:gd name="connsiteY221" fmla="*/ 4710630 h 6184462"/>
              <a:gd name="connsiteX222" fmla="*/ 638351 w 6191980"/>
              <a:gd name="connsiteY222" fmla="*/ 4669325 h 6184462"/>
              <a:gd name="connsiteX223" fmla="*/ 600799 w 6191980"/>
              <a:gd name="connsiteY223" fmla="*/ 4626142 h 6184462"/>
              <a:gd name="connsiteX224" fmla="*/ 557617 w 6191980"/>
              <a:gd name="connsiteY224" fmla="*/ 4588593 h 6184462"/>
              <a:gd name="connsiteX225" fmla="*/ 510678 w 6191980"/>
              <a:gd name="connsiteY225" fmla="*/ 4552921 h 6184462"/>
              <a:gd name="connsiteX226" fmla="*/ 463742 w 6191980"/>
              <a:gd name="connsiteY226" fmla="*/ 4517249 h 6184462"/>
              <a:gd name="connsiteX227" fmla="*/ 416805 w 6191980"/>
              <a:gd name="connsiteY227" fmla="*/ 4481577 h 6184462"/>
              <a:gd name="connsiteX228" fmla="*/ 371744 w 6191980"/>
              <a:gd name="connsiteY228" fmla="*/ 4445903 h 6184462"/>
              <a:gd name="connsiteX229" fmla="*/ 328562 w 6191980"/>
              <a:gd name="connsiteY229" fmla="*/ 4406477 h 6184462"/>
              <a:gd name="connsiteX230" fmla="*/ 291012 w 6191980"/>
              <a:gd name="connsiteY230" fmla="*/ 4367050 h 6184462"/>
              <a:gd name="connsiteX231" fmla="*/ 259096 w 6191980"/>
              <a:gd name="connsiteY231" fmla="*/ 4321989 h 6184462"/>
              <a:gd name="connsiteX232" fmla="*/ 234689 w 6191980"/>
              <a:gd name="connsiteY232" fmla="*/ 4275053 h 6184462"/>
              <a:gd name="connsiteX233" fmla="*/ 217791 w 6191980"/>
              <a:gd name="connsiteY233" fmla="*/ 4218729 h 6184462"/>
              <a:gd name="connsiteX234" fmla="*/ 210281 w 6191980"/>
              <a:gd name="connsiteY234" fmla="*/ 4160526 h 6184462"/>
              <a:gd name="connsiteX235" fmla="*/ 208402 w 6191980"/>
              <a:gd name="connsiteY235" fmla="*/ 4100444 h 6184462"/>
              <a:gd name="connsiteX236" fmla="*/ 214035 w 6191980"/>
              <a:gd name="connsiteY236" fmla="*/ 4036610 h 6184462"/>
              <a:gd name="connsiteX237" fmla="*/ 221545 w 6191980"/>
              <a:gd name="connsiteY237" fmla="*/ 3972776 h 6184462"/>
              <a:gd name="connsiteX238" fmla="*/ 230932 w 6191980"/>
              <a:gd name="connsiteY238" fmla="*/ 3908940 h 6184462"/>
              <a:gd name="connsiteX239" fmla="*/ 238443 w 6191980"/>
              <a:gd name="connsiteY239" fmla="*/ 3845106 h 6184462"/>
              <a:gd name="connsiteX240" fmla="*/ 242199 w 6191980"/>
              <a:gd name="connsiteY240" fmla="*/ 3781272 h 6184462"/>
              <a:gd name="connsiteX241" fmla="*/ 242199 w 6191980"/>
              <a:gd name="connsiteY241" fmla="*/ 3719313 h 6184462"/>
              <a:gd name="connsiteX242" fmla="*/ 234689 w 6191980"/>
              <a:gd name="connsiteY242" fmla="*/ 3661113 h 6184462"/>
              <a:gd name="connsiteX243" fmla="*/ 219668 w 6191980"/>
              <a:gd name="connsiteY243" fmla="*/ 3602910 h 6184462"/>
              <a:gd name="connsiteX244" fmla="*/ 197138 w 6191980"/>
              <a:gd name="connsiteY244" fmla="*/ 3548461 h 6184462"/>
              <a:gd name="connsiteX245" fmla="*/ 168976 w 6191980"/>
              <a:gd name="connsiteY245" fmla="*/ 3492137 h 6184462"/>
              <a:gd name="connsiteX246" fmla="*/ 137057 w 6191980"/>
              <a:gd name="connsiteY246" fmla="*/ 3435814 h 6184462"/>
              <a:gd name="connsiteX247" fmla="*/ 103264 w 6191980"/>
              <a:gd name="connsiteY247" fmla="*/ 3379488 h 6184462"/>
              <a:gd name="connsiteX248" fmla="*/ 71346 w 6191980"/>
              <a:gd name="connsiteY248" fmla="*/ 3325039 h 6184462"/>
              <a:gd name="connsiteX249" fmla="*/ 43182 w 6191980"/>
              <a:gd name="connsiteY249" fmla="*/ 3266839 h 6184462"/>
              <a:gd name="connsiteX250" fmla="*/ 20654 w 6191980"/>
              <a:gd name="connsiteY250" fmla="*/ 3210513 h 6184462"/>
              <a:gd name="connsiteX251" fmla="*/ 5634 w 6191980"/>
              <a:gd name="connsiteY251" fmla="*/ 3152310 h 6184462"/>
              <a:gd name="connsiteX252" fmla="*/ 0 w 6191980"/>
              <a:gd name="connsiteY252" fmla="*/ 3092230 h 6184462"/>
              <a:gd name="connsiteX253" fmla="*/ 5634 w 6191980"/>
              <a:gd name="connsiteY253" fmla="*/ 3032152 h 6184462"/>
              <a:gd name="connsiteX254" fmla="*/ 20654 w 6191980"/>
              <a:gd name="connsiteY254" fmla="*/ 2973950 h 6184462"/>
              <a:gd name="connsiteX255" fmla="*/ 43182 w 6191980"/>
              <a:gd name="connsiteY255" fmla="*/ 2917624 h 6184462"/>
              <a:gd name="connsiteX256" fmla="*/ 71346 w 6191980"/>
              <a:gd name="connsiteY256" fmla="*/ 2859423 h 6184462"/>
              <a:gd name="connsiteX257" fmla="*/ 103264 w 6191980"/>
              <a:gd name="connsiteY257" fmla="*/ 2804974 h 6184462"/>
              <a:gd name="connsiteX258" fmla="*/ 137057 w 6191980"/>
              <a:gd name="connsiteY258" fmla="*/ 2748651 h 6184462"/>
              <a:gd name="connsiteX259" fmla="*/ 168976 w 6191980"/>
              <a:gd name="connsiteY259" fmla="*/ 2692325 h 6184462"/>
              <a:gd name="connsiteX260" fmla="*/ 197138 w 6191980"/>
              <a:gd name="connsiteY260" fmla="*/ 2636001 h 6184462"/>
              <a:gd name="connsiteX261" fmla="*/ 219668 w 6191980"/>
              <a:gd name="connsiteY261" fmla="*/ 2581552 h 6184462"/>
              <a:gd name="connsiteX262" fmla="*/ 234689 w 6191980"/>
              <a:gd name="connsiteY262" fmla="*/ 2523350 h 6184462"/>
              <a:gd name="connsiteX263" fmla="*/ 242199 w 6191980"/>
              <a:gd name="connsiteY263" fmla="*/ 2465149 h 6184462"/>
              <a:gd name="connsiteX264" fmla="*/ 242199 w 6191980"/>
              <a:gd name="connsiteY264" fmla="*/ 2403192 h 6184462"/>
              <a:gd name="connsiteX265" fmla="*/ 238443 w 6191980"/>
              <a:gd name="connsiteY265" fmla="*/ 2339356 h 6184462"/>
              <a:gd name="connsiteX266" fmla="*/ 230932 w 6191980"/>
              <a:gd name="connsiteY266" fmla="*/ 2275522 h 6184462"/>
              <a:gd name="connsiteX267" fmla="*/ 221545 w 6191980"/>
              <a:gd name="connsiteY267" fmla="*/ 2211686 h 6184462"/>
              <a:gd name="connsiteX268" fmla="*/ 214035 w 6191980"/>
              <a:gd name="connsiteY268" fmla="*/ 2147852 h 6184462"/>
              <a:gd name="connsiteX269" fmla="*/ 208402 w 6191980"/>
              <a:gd name="connsiteY269" fmla="*/ 2084018 h 6184462"/>
              <a:gd name="connsiteX270" fmla="*/ 210281 w 6191980"/>
              <a:gd name="connsiteY270" fmla="*/ 2023938 h 6184462"/>
              <a:gd name="connsiteX271" fmla="*/ 217791 w 6191980"/>
              <a:gd name="connsiteY271" fmla="*/ 1965736 h 6184462"/>
              <a:gd name="connsiteX272" fmla="*/ 234689 w 6191980"/>
              <a:gd name="connsiteY272" fmla="*/ 1909410 h 6184462"/>
              <a:gd name="connsiteX273" fmla="*/ 259096 w 6191980"/>
              <a:gd name="connsiteY273" fmla="*/ 1862474 h 6184462"/>
              <a:gd name="connsiteX274" fmla="*/ 291012 w 6191980"/>
              <a:gd name="connsiteY274" fmla="*/ 1817414 h 6184462"/>
              <a:gd name="connsiteX275" fmla="*/ 328562 w 6191980"/>
              <a:gd name="connsiteY275" fmla="*/ 1777986 h 6184462"/>
              <a:gd name="connsiteX276" fmla="*/ 371744 w 6191980"/>
              <a:gd name="connsiteY276" fmla="*/ 1738560 h 6184462"/>
              <a:gd name="connsiteX277" fmla="*/ 416805 w 6191980"/>
              <a:gd name="connsiteY277" fmla="*/ 1702885 h 6184462"/>
              <a:gd name="connsiteX278" fmla="*/ 463742 w 6191980"/>
              <a:gd name="connsiteY278" fmla="*/ 1667213 h 6184462"/>
              <a:gd name="connsiteX279" fmla="*/ 510678 w 6191980"/>
              <a:gd name="connsiteY279" fmla="*/ 1631541 h 6184462"/>
              <a:gd name="connsiteX280" fmla="*/ 557617 w 6191980"/>
              <a:gd name="connsiteY280" fmla="*/ 1595869 h 6184462"/>
              <a:gd name="connsiteX281" fmla="*/ 600799 w 6191980"/>
              <a:gd name="connsiteY281" fmla="*/ 1558320 h 6184462"/>
              <a:gd name="connsiteX282" fmla="*/ 638351 w 6191980"/>
              <a:gd name="connsiteY282" fmla="*/ 1515138 h 6184462"/>
              <a:gd name="connsiteX283" fmla="*/ 672143 w 6191980"/>
              <a:gd name="connsiteY283" fmla="*/ 1473832 h 6184462"/>
              <a:gd name="connsiteX284" fmla="*/ 698428 w 6191980"/>
              <a:gd name="connsiteY284" fmla="*/ 1426896 h 6184462"/>
              <a:gd name="connsiteX285" fmla="*/ 720959 w 6191980"/>
              <a:gd name="connsiteY285" fmla="*/ 1376203 h 6184462"/>
              <a:gd name="connsiteX286" fmla="*/ 739734 w 6191980"/>
              <a:gd name="connsiteY286" fmla="*/ 1321755 h 6184462"/>
              <a:gd name="connsiteX287" fmla="*/ 756631 w 6191980"/>
              <a:gd name="connsiteY287" fmla="*/ 1265429 h 6184462"/>
              <a:gd name="connsiteX288" fmla="*/ 771652 w 6191980"/>
              <a:gd name="connsiteY288" fmla="*/ 1209105 h 6184462"/>
              <a:gd name="connsiteX289" fmla="*/ 786672 w 6191980"/>
              <a:gd name="connsiteY289" fmla="*/ 1150903 h 6184462"/>
              <a:gd name="connsiteX290" fmla="*/ 803570 w 6191980"/>
              <a:gd name="connsiteY290" fmla="*/ 1096456 h 6184462"/>
              <a:gd name="connsiteX291" fmla="*/ 822344 w 6191980"/>
              <a:gd name="connsiteY291" fmla="*/ 1042007 h 6184462"/>
              <a:gd name="connsiteX292" fmla="*/ 844875 w 6191980"/>
              <a:gd name="connsiteY292" fmla="*/ 991317 h 6184462"/>
              <a:gd name="connsiteX293" fmla="*/ 873037 w 6191980"/>
              <a:gd name="connsiteY293" fmla="*/ 946257 h 6184462"/>
              <a:gd name="connsiteX294" fmla="*/ 906830 w 6191980"/>
              <a:gd name="connsiteY294" fmla="*/ 904952 h 6184462"/>
              <a:gd name="connsiteX295" fmla="*/ 948135 w 6191980"/>
              <a:gd name="connsiteY295" fmla="*/ 871157 h 6184462"/>
              <a:gd name="connsiteX296" fmla="*/ 993197 w 6191980"/>
              <a:gd name="connsiteY296" fmla="*/ 842995 h 6184462"/>
              <a:gd name="connsiteX297" fmla="*/ 1043887 w 6191980"/>
              <a:gd name="connsiteY297" fmla="*/ 820464 h 6184462"/>
              <a:gd name="connsiteX298" fmla="*/ 1098336 w 6191980"/>
              <a:gd name="connsiteY298" fmla="*/ 801690 h 6184462"/>
              <a:gd name="connsiteX299" fmla="*/ 1152783 w 6191980"/>
              <a:gd name="connsiteY299" fmla="*/ 784792 h 6184462"/>
              <a:gd name="connsiteX300" fmla="*/ 1210986 w 6191980"/>
              <a:gd name="connsiteY300" fmla="*/ 769772 h 6184462"/>
              <a:gd name="connsiteX301" fmla="*/ 1267309 w 6191980"/>
              <a:gd name="connsiteY301" fmla="*/ 754751 h 6184462"/>
              <a:gd name="connsiteX302" fmla="*/ 1323635 w 6191980"/>
              <a:gd name="connsiteY302" fmla="*/ 737854 h 6184462"/>
              <a:gd name="connsiteX303" fmla="*/ 1378082 w 6191980"/>
              <a:gd name="connsiteY303" fmla="*/ 719079 h 6184462"/>
              <a:gd name="connsiteX304" fmla="*/ 1428774 w 6191980"/>
              <a:gd name="connsiteY304" fmla="*/ 696549 h 6184462"/>
              <a:gd name="connsiteX305" fmla="*/ 1475711 w 6191980"/>
              <a:gd name="connsiteY305" fmla="*/ 670266 h 6184462"/>
              <a:gd name="connsiteX306" fmla="*/ 1517016 w 6191980"/>
              <a:gd name="connsiteY306" fmla="*/ 636471 h 6184462"/>
              <a:gd name="connsiteX307" fmla="*/ 1560199 w 6191980"/>
              <a:gd name="connsiteY307" fmla="*/ 598919 h 6184462"/>
              <a:gd name="connsiteX308" fmla="*/ 1597750 w 6191980"/>
              <a:gd name="connsiteY308" fmla="*/ 555737 h 6184462"/>
              <a:gd name="connsiteX309" fmla="*/ 1633422 w 6191980"/>
              <a:gd name="connsiteY309" fmla="*/ 510678 h 6184462"/>
              <a:gd name="connsiteX310" fmla="*/ 1669094 w 6191980"/>
              <a:gd name="connsiteY310" fmla="*/ 463741 h 6184462"/>
              <a:gd name="connsiteX311" fmla="*/ 1704766 w 6191980"/>
              <a:gd name="connsiteY311" fmla="*/ 416803 h 6184462"/>
              <a:gd name="connsiteX312" fmla="*/ 1740438 w 6191980"/>
              <a:gd name="connsiteY312" fmla="*/ 371743 h 6184462"/>
              <a:gd name="connsiteX313" fmla="*/ 1779867 w 6191980"/>
              <a:gd name="connsiteY313" fmla="*/ 328561 h 6184462"/>
              <a:gd name="connsiteX314" fmla="*/ 1819293 w 6191980"/>
              <a:gd name="connsiteY314" fmla="*/ 291012 h 6184462"/>
              <a:gd name="connsiteX315" fmla="*/ 1864354 w 6191980"/>
              <a:gd name="connsiteY315" fmla="*/ 259094 h 6184462"/>
              <a:gd name="connsiteX316" fmla="*/ 1911291 w 6191980"/>
              <a:gd name="connsiteY316" fmla="*/ 234686 h 6184462"/>
              <a:gd name="connsiteX317" fmla="*/ 1967617 w 6191980"/>
              <a:gd name="connsiteY317" fmla="*/ 217789 h 6184462"/>
              <a:gd name="connsiteX318" fmla="*/ 2025819 w 6191980"/>
              <a:gd name="connsiteY318" fmla="*/ 210279 h 6184462"/>
              <a:gd name="connsiteX319" fmla="*/ 2085897 w 6191980"/>
              <a:gd name="connsiteY319" fmla="*/ 208401 h 6184462"/>
              <a:gd name="connsiteX320" fmla="*/ 2149731 w 6191980"/>
              <a:gd name="connsiteY320" fmla="*/ 214035 h 6184462"/>
              <a:gd name="connsiteX321" fmla="*/ 2213567 w 6191980"/>
              <a:gd name="connsiteY321" fmla="*/ 221545 h 6184462"/>
              <a:gd name="connsiteX322" fmla="*/ 2277403 w 6191980"/>
              <a:gd name="connsiteY322" fmla="*/ 230932 h 6184462"/>
              <a:gd name="connsiteX323" fmla="*/ 2341237 w 6191980"/>
              <a:gd name="connsiteY323" fmla="*/ 238443 h 6184462"/>
              <a:gd name="connsiteX324" fmla="*/ 2405071 w 6191980"/>
              <a:gd name="connsiteY324" fmla="*/ 242197 h 6184462"/>
              <a:gd name="connsiteX325" fmla="*/ 2467030 w 6191980"/>
              <a:gd name="connsiteY325" fmla="*/ 242197 h 6184462"/>
              <a:gd name="connsiteX326" fmla="*/ 2525233 w 6191980"/>
              <a:gd name="connsiteY326" fmla="*/ 234686 h 6184462"/>
              <a:gd name="connsiteX327" fmla="*/ 2583436 w 6191980"/>
              <a:gd name="connsiteY327" fmla="*/ 219666 h 6184462"/>
              <a:gd name="connsiteX328" fmla="*/ 2639760 w 6191980"/>
              <a:gd name="connsiteY328" fmla="*/ 197137 h 6184462"/>
              <a:gd name="connsiteX329" fmla="*/ 2696083 w 6191980"/>
              <a:gd name="connsiteY329" fmla="*/ 167096 h 6184462"/>
              <a:gd name="connsiteX330" fmla="*/ 2752409 w 6191980"/>
              <a:gd name="connsiteY330" fmla="*/ 137057 h 6184462"/>
              <a:gd name="connsiteX331" fmla="*/ 2808733 w 6191980"/>
              <a:gd name="connsiteY331" fmla="*/ 103262 h 6184462"/>
              <a:gd name="connsiteX332" fmla="*/ 2863182 w 6191980"/>
              <a:gd name="connsiteY332" fmla="*/ 71344 h 6184462"/>
              <a:gd name="connsiteX333" fmla="*/ 2921385 w 6191980"/>
              <a:gd name="connsiteY333" fmla="*/ 43182 h 6184462"/>
              <a:gd name="connsiteX334" fmla="*/ 2977708 w 6191980"/>
              <a:gd name="connsiteY334" fmla="*/ 20652 h 6184462"/>
              <a:gd name="connsiteX335" fmla="*/ 3035911 w 6191980"/>
              <a:gd name="connsiteY335" fmla="*/ 5631 h 61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6191980" h="6184462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7214" y="416803"/>
                </a:lnTo>
                <a:lnTo>
                  <a:pt x="4522886" y="463741"/>
                </a:lnTo>
                <a:lnTo>
                  <a:pt x="4558559" y="510678"/>
                </a:lnTo>
                <a:lnTo>
                  <a:pt x="4594231" y="555737"/>
                </a:lnTo>
                <a:lnTo>
                  <a:pt x="4631782" y="598919"/>
                </a:lnTo>
                <a:lnTo>
                  <a:pt x="4674964" y="636471"/>
                </a:lnTo>
                <a:lnTo>
                  <a:pt x="4716270" y="670266"/>
                </a:lnTo>
                <a:lnTo>
                  <a:pt x="4763206" y="696549"/>
                </a:lnTo>
                <a:lnTo>
                  <a:pt x="4813899" y="719079"/>
                </a:lnTo>
                <a:lnTo>
                  <a:pt x="4868345" y="737854"/>
                </a:lnTo>
                <a:lnTo>
                  <a:pt x="4924669" y="754751"/>
                </a:lnTo>
                <a:lnTo>
                  <a:pt x="4980995" y="769772"/>
                </a:lnTo>
                <a:lnTo>
                  <a:pt x="5039198" y="784792"/>
                </a:lnTo>
                <a:lnTo>
                  <a:pt x="5093644" y="801690"/>
                </a:lnTo>
                <a:lnTo>
                  <a:pt x="5148091" y="820464"/>
                </a:lnTo>
                <a:lnTo>
                  <a:pt x="5198784" y="842995"/>
                </a:lnTo>
                <a:lnTo>
                  <a:pt x="5243845" y="871157"/>
                </a:lnTo>
                <a:lnTo>
                  <a:pt x="5285151" y="904952"/>
                </a:lnTo>
                <a:lnTo>
                  <a:pt x="5318944" y="946257"/>
                </a:lnTo>
                <a:lnTo>
                  <a:pt x="5347108" y="991317"/>
                </a:lnTo>
                <a:lnTo>
                  <a:pt x="5369636" y="1042007"/>
                </a:lnTo>
                <a:lnTo>
                  <a:pt x="5388410" y="1096456"/>
                </a:lnTo>
                <a:lnTo>
                  <a:pt x="5405308" y="1150903"/>
                </a:lnTo>
                <a:lnTo>
                  <a:pt x="5420328" y="1209105"/>
                </a:lnTo>
                <a:lnTo>
                  <a:pt x="5435349" y="1265429"/>
                </a:lnTo>
                <a:lnTo>
                  <a:pt x="5452246" y="1321755"/>
                </a:lnTo>
                <a:lnTo>
                  <a:pt x="5471021" y="1376203"/>
                </a:lnTo>
                <a:lnTo>
                  <a:pt x="5493550" y="1426896"/>
                </a:lnTo>
                <a:lnTo>
                  <a:pt x="5519836" y="1473832"/>
                </a:lnTo>
                <a:lnTo>
                  <a:pt x="5553632" y="1515138"/>
                </a:lnTo>
                <a:lnTo>
                  <a:pt x="5591181" y="1558320"/>
                </a:lnTo>
                <a:lnTo>
                  <a:pt x="5634364" y="1595869"/>
                </a:lnTo>
                <a:lnTo>
                  <a:pt x="5679425" y="1631541"/>
                </a:lnTo>
                <a:lnTo>
                  <a:pt x="5728238" y="1667213"/>
                </a:lnTo>
                <a:lnTo>
                  <a:pt x="5775175" y="1702885"/>
                </a:lnTo>
                <a:lnTo>
                  <a:pt x="5820236" y="1738560"/>
                </a:lnTo>
                <a:lnTo>
                  <a:pt x="5863416" y="1777986"/>
                </a:lnTo>
                <a:lnTo>
                  <a:pt x="5900968" y="1817414"/>
                </a:lnTo>
                <a:lnTo>
                  <a:pt x="5932886" y="1862474"/>
                </a:lnTo>
                <a:lnTo>
                  <a:pt x="5957294" y="1909410"/>
                </a:lnTo>
                <a:lnTo>
                  <a:pt x="5974191" y="1965736"/>
                </a:lnTo>
                <a:lnTo>
                  <a:pt x="5981700" y="2023938"/>
                </a:lnTo>
                <a:lnTo>
                  <a:pt x="5983578" y="2084018"/>
                </a:lnTo>
                <a:lnTo>
                  <a:pt x="5977945" y="2147852"/>
                </a:lnTo>
                <a:lnTo>
                  <a:pt x="5970435" y="2211686"/>
                </a:lnTo>
                <a:lnTo>
                  <a:pt x="5961048" y="2275522"/>
                </a:lnTo>
                <a:lnTo>
                  <a:pt x="5953538" y="2339356"/>
                </a:lnTo>
                <a:lnTo>
                  <a:pt x="5949784" y="2403192"/>
                </a:lnTo>
                <a:lnTo>
                  <a:pt x="5949784" y="2465149"/>
                </a:lnTo>
                <a:lnTo>
                  <a:pt x="5957294" y="2523350"/>
                </a:lnTo>
                <a:lnTo>
                  <a:pt x="5972312" y="2581552"/>
                </a:lnTo>
                <a:lnTo>
                  <a:pt x="5994843" y="2636001"/>
                </a:lnTo>
                <a:lnTo>
                  <a:pt x="6024884" y="2692325"/>
                </a:lnTo>
                <a:lnTo>
                  <a:pt x="6054922" y="2748651"/>
                </a:lnTo>
                <a:lnTo>
                  <a:pt x="6088718" y="2804974"/>
                </a:lnTo>
                <a:lnTo>
                  <a:pt x="6120634" y="2859423"/>
                </a:lnTo>
                <a:lnTo>
                  <a:pt x="6148798" y="2917624"/>
                </a:lnTo>
                <a:lnTo>
                  <a:pt x="6171326" y="2973950"/>
                </a:lnTo>
                <a:lnTo>
                  <a:pt x="6186347" y="3032152"/>
                </a:lnTo>
                <a:lnTo>
                  <a:pt x="6191980" y="3092230"/>
                </a:lnTo>
                <a:lnTo>
                  <a:pt x="6186347" y="3152310"/>
                </a:lnTo>
                <a:lnTo>
                  <a:pt x="6171326" y="3210513"/>
                </a:lnTo>
                <a:lnTo>
                  <a:pt x="6148798" y="3266839"/>
                </a:lnTo>
                <a:lnTo>
                  <a:pt x="6120634" y="3325039"/>
                </a:lnTo>
                <a:lnTo>
                  <a:pt x="6088718" y="3379488"/>
                </a:lnTo>
                <a:lnTo>
                  <a:pt x="6054922" y="3435814"/>
                </a:lnTo>
                <a:lnTo>
                  <a:pt x="6024884" y="3492137"/>
                </a:lnTo>
                <a:lnTo>
                  <a:pt x="5994843" y="3548461"/>
                </a:lnTo>
                <a:lnTo>
                  <a:pt x="5972312" y="3602910"/>
                </a:lnTo>
                <a:lnTo>
                  <a:pt x="5957294" y="3661113"/>
                </a:lnTo>
                <a:lnTo>
                  <a:pt x="5949784" y="3719313"/>
                </a:lnTo>
                <a:lnTo>
                  <a:pt x="5949784" y="3781272"/>
                </a:lnTo>
                <a:lnTo>
                  <a:pt x="5953538" y="3845106"/>
                </a:lnTo>
                <a:lnTo>
                  <a:pt x="5961048" y="3908940"/>
                </a:lnTo>
                <a:lnTo>
                  <a:pt x="5970435" y="3972776"/>
                </a:lnTo>
                <a:lnTo>
                  <a:pt x="5977945" y="4036610"/>
                </a:lnTo>
                <a:lnTo>
                  <a:pt x="5983578" y="4100444"/>
                </a:lnTo>
                <a:lnTo>
                  <a:pt x="5981700" y="4160526"/>
                </a:lnTo>
                <a:lnTo>
                  <a:pt x="5974191" y="4218729"/>
                </a:lnTo>
                <a:lnTo>
                  <a:pt x="5957294" y="4275053"/>
                </a:lnTo>
                <a:lnTo>
                  <a:pt x="5932886" y="4321989"/>
                </a:lnTo>
                <a:lnTo>
                  <a:pt x="5900968" y="4367050"/>
                </a:lnTo>
                <a:lnTo>
                  <a:pt x="5863416" y="4406477"/>
                </a:lnTo>
                <a:lnTo>
                  <a:pt x="5820236" y="4445903"/>
                </a:lnTo>
                <a:lnTo>
                  <a:pt x="5775175" y="4481577"/>
                </a:lnTo>
                <a:lnTo>
                  <a:pt x="5728238" y="4517249"/>
                </a:lnTo>
                <a:lnTo>
                  <a:pt x="5679425" y="4552921"/>
                </a:lnTo>
                <a:lnTo>
                  <a:pt x="5634364" y="4588593"/>
                </a:lnTo>
                <a:lnTo>
                  <a:pt x="5591181" y="4626142"/>
                </a:lnTo>
                <a:lnTo>
                  <a:pt x="5553632" y="4669325"/>
                </a:lnTo>
                <a:lnTo>
                  <a:pt x="5519836" y="4710630"/>
                </a:lnTo>
                <a:lnTo>
                  <a:pt x="5493550" y="4757566"/>
                </a:lnTo>
                <a:lnTo>
                  <a:pt x="5471021" y="4808259"/>
                </a:lnTo>
                <a:lnTo>
                  <a:pt x="5452246" y="4862708"/>
                </a:lnTo>
                <a:lnTo>
                  <a:pt x="5435349" y="4919033"/>
                </a:lnTo>
                <a:lnTo>
                  <a:pt x="5420328" y="4975357"/>
                </a:lnTo>
                <a:lnTo>
                  <a:pt x="5405308" y="5033560"/>
                </a:lnTo>
                <a:lnTo>
                  <a:pt x="5388410" y="5088007"/>
                </a:lnTo>
                <a:lnTo>
                  <a:pt x="5369636" y="5142453"/>
                </a:lnTo>
                <a:lnTo>
                  <a:pt x="5347108" y="5193146"/>
                </a:lnTo>
                <a:lnTo>
                  <a:pt x="5318944" y="5238207"/>
                </a:lnTo>
                <a:lnTo>
                  <a:pt x="5285151" y="5279510"/>
                </a:lnTo>
                <a:lnTo>
                  <a:pt x="5243845" y="5313305"/>
                </a:lnTo>
                <a:lnTo>
                  <a:pt x="5198784" y="5341467"/>
                </a:lnTo>
                <a:lnTo>
                  <a:pt x="5148091" y="5363998"/>
                </a:lnTo>
                <a:lnTo>
                  <a:pt x="5093644" y="5382773"/>
                </a:lnTo>
                <a:lnTo>
                  <a:pt x="5039198" y="5399670"/>
                </a:lnTo>
                <a:lnTo>
                  <a:pt x="4980995" y="5414691"/>
                </a:lnTo>
                <a:lnTo>
                  <a:pt x="4924669" y="5429711"/>
                </a:lnTo>
                <a:lnTo>
                  <a:pt x="4868345" y="5446609"/>
                </a:lnTo>
                <a:lnTo>
                  <a:pt x="4813899" y="5465383"/>
                </a:lnTo>
                <a:lnTo>
                  <a:pt x="4763206" y="5487914"/>
                </a:lnTo>
                <a:lnTo>
                  <a:pt x="4716270" y="5514197"/>
                </a:lnTo>
                <a:lnTo>
                  <a:pt x="4674964" y="5547992"/>
                </a:lnTo>
                <a:lnTo>
                  <a:pt x="4631782" y="5585543"/>
                </a:lnTo>
                <a:lnTo>
                  <a:pt x="4594231" y="5628725"/>
                </a:lnTo>
                <a:lnTo>
                  <a:pt x="4558559" y="5673785"/>
                </a:lnTo>
                <a:lnTo>
                  <a:pt x="4522886" y="5720721"/>
                </a:lnTo>
                <a:lnTo>
                  <a:pt x="4487214" y="5767659"/>
                </a:lnTo>
                <a:lnTo>
                  <a:pt x="4451542" y="5812719"/>
                </a:lnTo>
                <a:lnTo>
                  <a:pt x="4412114" y="5855901"/>
                </a:lnTo>
                <a:lnTo>
                  <a:pt x="4372686" y="5893450"/>
                </a:lnTo>
                <a:lnTo>
                  <a:pt x="4327628" y="5925368"/>
                </a:lnTo>
                <a:lnTo>
                  <a:pt x="4280690" y="5949776"/>
                </a:lnTo>
                <a:lnTo>
                  <a:pt x="4224364" y="5966674"/>
                </a:lnTo>
                <a:lnTo>
                  <a:pt x="4166161" y="5974184"/>
                </a:lnTo>
                <a:lnTo>
                  <a:pt x="4106083" y="5976061"/>
                </a:lnTo>
                <a:lnTo>
                  <a:pt x="4042247" y="5970428"/>
                </a:lnTo>
                <a:lnTo>
                  <a:pt x="3978413" y="5962919"/>
                </a:lnTo>
                <a:lnTo>
                  <a:pt x="3914577" y="5953530"/>
                </a:lnTo>
                <a:lnTo>
                  <a:pt x="3850743" y="5946022"/>
                </a:lnTo>
                <a:lnTo>
                  <a:pt x="3786907" y="5942266"/>
                </a:lnTo>
                <a:lnTo>
                  <a:pt x="3724950" y="5942266"/>
                </a:lnTo>
                <a:lnTo>
                  <a:pt x="3666749" y="5949776"/>
                </a:lnTo>
                <a:lnTo>
                  <a:pt x="3606669" y="5964797"/>
                </a:lnTo>
                <a:lnTo>
                  <a:pt x="3552221" y="5987325"/>
                </a:lnTo>
                <a:lnTo>
                  <a:pt x="3495897" y="6017366"/>
                </a:lnTo>
                <a:lnTo>
                  <a:pt x="3439573" y="6047407"/>
                </a:lnTo>
                <a:lnTo>
                  <a:pt x="3383247" y="6081200"/>
                </a:lnTo>
                <a:lnTo>
                  <a:pt x="3328798" y="6113118"/>
                </a:lnTo>
                <a:lnTo>
                  <a:pt x="3270598" y="6141280"/>
                </a:lnTo>
                <a:lnTo>
                  <a:pt x="3214272" y="6163811"/>
                </a:lnTo>
                <a:lnTo>
                  <a:pt x="3156069" y="6178831"/>
                </a:lnTo>
                <a:lnTo>
                  <a:pt x="3095991" y="6184462"/>
                </a:lnTo>
                <a:lnTo>
                  <a:pt x="3035911" y="6178831"/>
                </a:lnTo>
                <a:lnTo>
                  <a:pt x="2977708" y="6163811"/>
                </a:lnTo>
                <a:lnTo>
                  <a:pt x="2921385" y="6141280"/>
                </a:lnTo>
                <a:lnTo>
                  <a:pt x="2863182" y="6113118"/>
                </a:lnTo>
                <a:lnTo>
                  <a:pt x="2808733" y="6081200"/>
                </a:lnTo>
                <a:lnTo>
                  <a:pt x="2752409" y="6047407"/>
                </a:lnTo>
                <a:lnTo>
                  <a:pt x="2696083" y="6017366"/>
                </a:lnTo>
                <a:lnTo>
                  <a:pt x="2639760" y="5987325"/>
                </a:lnTo>
                <a:lnTo>
                  <a:pt x="2583436" y="5964797"/>
                </a:lnTo>
                <a:lnTo>
                  <a:pt x="2525233" y="5949776"/>
                </a:lnTo>
                <a:lnTo>
                  <a:pt x="2467030" y="5942266"/>
                </a:lnTo>
                <a:lnTo>
                  <a:pt x="2405071" y="5942266"/>
                </a:lnTo>
                <a:lnTo>
                  <a:pt x="2341237" y="5946022"/>
                </a:lnTo>
                <a:lnTo>
                  <a:pt x="2277403" y="5953530"/>
                </a:lnTo>
                <a:lnTo>
                  <a:pt x="2213567" y="5962919"/>
                </a:lnTo>
                <a:lnTo>
                  <a:pt x="2149731" y="5970428"/>
                </a:lnTo>
                <a:lnTo>
                  <a:pt x="2085897" y="5976061"/>
                </a:lnTo>
                <a:lnTo>
                  <a:pt x="2025819" y="5974184"/>
                </a:lnTo>
                <a:lnTo>
                  <a:pt x="1967617" y="5966674"/>
                </a:lnTo>
                <a:lnTo>
                  <a:pt x="1911291" y="5949776"/>
                </a:lnTo>
                <a:lnTo>
                  <a:pt x="1864354" y="5925368"/>
                </a:lnTo>
                <a:lnTo>
                  <a:pt x="1819293" y="5893450"/>
                </a:lnTo>
                <a:lnTo>
                  <a:pt x="1779867" y="5855901"/>
                </a:lnTo>
                <a:lnTo>
                  <a:pt x="1740438" y="5812719"/>
                </a:lnTo>
                <a:lnTo>
                  <a:pt x="1704766" y="5767659"/>
                </a:lnTo>
                <a:lnTo>
                  <a:pt x="1669094" y="5720721"/>
                </a:lnTo>
                <a:lnTo>
                  <a:pt x="1633422" y="5673785"/>
                </a:lnTo>
                <a:lnTo>
                  <a:pt x="1597750" y="5628725"/>
                </a:lnTo>
                <a:lnTo>
                  <a:pt x="1560199" y="5585543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4AF41C3-8948-4210-91C5-1285DC5E98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3605" y="2694563"/>
            <a:ext cx="3041878" cy="3038218"/>
          </a:xfrm>
          <a:custGeom>
            <a:avLst/>
            <a:gdLst>
              <a:gd name="connsiteX0" fmla="*/ 1418354 w 2836707"/>
              <a:gd name="connsiteY0" fmla="*/ 0 h 2833294"/>
              <a:gd name="connsiteX1" fmla="*/ 1445877 w 2836707"/>
              <a:gd name="connsiteY1" fmla="*/ 2580 h 2833294"/>
              <a:gd name="connsiteX2" fmla="*/ 1472542 w 2836707"/>
              <a:gd name="connsiteY2" fmla="*/ 9461 h 2833294"/>
              <a:gd name="connsiteX3" fmla="*/ 1498346 w 2836707"/>
              <a:gd name="connsiteY3" fmla="*/ 19783 h 2833294"/>
              <a:gd name="connsiteX4" fmla="*/ 1525009 w 2836707"/>
              <a:gd name="connsiteY4" fmla="*/ 32685 h 2833294"/>
              <a:gd name="connsiteX5" fmla="*/ 1549954 w 2836707"/>
              <a:gd name="connsiteY5" fmla="*/ 47308 h 2833294"/>
              <a:gd name="connsiteX6" fmla="*/ 1575758 w 2836707"/>
              <a:gd name="connsiteY6" fmla="*/ 62790 h 2833294"/>
              <a:gd name="connsiteX7" fmla="*/ 1601561 w 2836707"/>
              <a:gd name="connsiteY7" fmla="*/ 76552 h 2833294"/>
              <a:gd name="connsiteX8" fmla="*/ 1627365 w 2836707"/>
              <a:gd name="connsiteY8" fmla="*/ 90315 h 2833294"/>
              <a:gd name="connsiteX9" fmla="*/ 1652309 w 2836707"/>
              <a:gd name="connsiteY9" fmla="*/ 100636 h 2833294"/>
              <a:gd name="connsiteX10" fmla="*/ 1679833 w 2836707"/>
              <a:gd name="connsiteY10" fmla="*/ 107517 h 2833294"/>
              <a:gd name="connsiteX11" fmla="*/ 1706497 w 2836707"/>
              <a:gd name="connsiteY11" fmla="*/ 110958 h 2833294"/>
              <a:gd name="connsiteX12" fmla="*/ 1734881 w 2836707"/>
              <a:gd name="connsiteY12" fmla="*/ 110958 h 2833294"/>
              <a:gd name="connsiteX13" fmla="*/ 1764126 w 2836707"/>
              <a:gd name="connsiteY13" fmla="*/ 109238 h 2833294"/>
              <a:gd name="connsiteX14" fmla="*/ 1793370 w 2836707"/>
              <a:gd name="connsiteY14" fmla="*/ 105797 h 2833294"/>
              <a:gd name="connsiteX15" fmla="*/ 1822615 w 2836707"/>
              <a:gd name="connsiteY15" fmla="*/ 101497 h 2833294"/>
              <a:gd name="connsiteX16" fmla="*/ 1851859 w 2836707"/>
              <a:gd name="connsiteY16" fmla="*/ 98056 h 2833294"/>
              <a:gd name="connsiteX17" fmla="*/ 1881104 w 2836707"/>
              <a:gd name="connsiteY17" fmla="*/ 95475 h 2833294"/>
              <a:gd name="connsiteX18" fmla="*/ 1908627 w 2836707"/>
              <a:gd name="connsiteY18" fmla="*/ 96335 h 2833294"/>
              <a:gd name="connsiteX19" fmla="*/ 1935291 w 2836707"/>
              <a:gd name="connsiteY19" fmla="*/ 99776 h 2833294"/>
              <a:gd name="connsiteX20" fmla="*/ 1961095 w 2836707"/>
              <a:gd name="connsiteY20" fmla="*/ 107517 h 2833294"/>
              <a:gd name="connsiteX21" fmla="*/ 1982599 w 2836707"/>
              <a:gd name="connsiteY21" fmla="*/ 118699 h 2833294"/>
              <a:gd name="connsiteX22" fmla="*/ 2003241 w 2836707"/>
              <a:gd name="connsiteY22" fmla="*/ 133322 h 2833294"/>
              <a:gd name="connsiteX23" fmla="*/ 2021304 w 2836707"/>
              <a:gd name="connsiteY23" fmla="*/ 150524 h 2833294"/>
              <a:gd name="connsiteX24" fmla="*/ 2039367 w 2836707"/>
              <a:gd name="connsiteY24" fmla="*/ 170307 h 2833294"/>
              <a:gd name="connsiteX25" fmla="*/ 2055710 w 2836707"/>
              <a:gd name="connsiteY25" fmla="*/ 190950 h 2833294"/>
              <a:gd name="connsiteX26" fmla="*/ 2072052 w 2836707"/>
              <a:gd name="connsiteY26" fmla="*/ 212454 h 2833294"/>
              <a:gd name="connsiteX27" fmla="*/ 2088394 w 2836707"/>
              <a:gd name="connsiteY27" fmla="*/ 233957 h 2833294"/>
              <a:gd name="connsiteX28" fmla="*/ 2104736 w 2836707"/>
              <a:gd name="connsiteY28" fmla="*/ 254601 h 2833294"/>
              <a:gd name="connsiteX29" fmla="*/ 2121940 w 2836707"/>
              <a:gd name="connsiteY29" fmla="*/ 274384 h 2833294"/>
              <a:gd name="connsiteX30" fmla="*/ 2141723 w 2836707"/>
              <a:gd name="connsiteY30" fmla="*/ 291587 h 2833294"/>
              <a:gd name="connsiteX31" fmla="*/ 2160646 w 2836707"/>
              <a:gd name="connsiteY31" fmla="*/ 307070 h 2833294"/>
              <a:gd name="connsiteX32" fmla="*/ 2182149 w 2836707"/>
              <a:gd name="connsiteY32" fmla="*/ 319111 h 2833294"/>
              <a:gd name="connsiteX33" fmla="*/ 2205372 w 2836707"/>
              <a:gd name="connsiteY33" fmla="*/ 329433 h 2833294"/>
              <a:gd name="connsiteX34" fmla="*/ 2230316 w 2836707"/>
              <a:gd name="connsiteY34" fmla="*/ 338034 h 2833294"/>
              <a:gd name="connsiteX35" fmla="*/ 2256119 w 2836707"/>
              <a:gd name="connsiteY35" fmla="*/ 345775 h 2833294"/>
              <a:gd name="connsiteX36" fmla="*/ 2281923 w 2836707"/>
              <a:gd name="connsiteY36" fmla="*/ 352656 h 2833294"/>
              <a:gd name="connsiteX37" fmla="*/ 2308587 w 2836707"/>
              <a:gd name="connsiteY37" fmla="*/ 359538 h 2833294"/>
              <a:gd name="connsiteX38" fmla="*/ 2333531 w 2836707"/>
              <a:gd name="connsiteY38" fmla="*/ 367279 h 2833294"/>
              <a:gd name="connsiteX39" fmla="*/ 2358474 w 2836707"/>
              <a:gd name="connsiteY39" fmla="*/ 375880 h 2833294"/>
              <a:gd name="connsiteX40" fmla="*/ 2381698 w 2836707"/>
              <a:gd name="connsiteY40" fmla="*/ 386202 h 2833294"/>
              <a:gd name="connsiteX41" fmla="*/ 2402342 w 2836707"/>
              <a:gd name="connsiteY41" fmla="*/ 399104 h 2833294"/>
              <a:gd name="connsiteX42" fmla="*/ 2421265 w 2836707"/>
              <a:gd name="connsiteY42" fmla="*/ 414587 h 2833294"/>
              <a:gd name="connsiteX43" fmla="*/ 2436746 w 2836707"/>
              <a:gd name="connsiteY43" fmla="*/ 433510 h 2833294"/>
              <a:gd name="connsiteX44" fmla="*/ 2449649 w 2836707"/>
              <a:gd name="connsiteY44" fmla="*/ 454153 h 2833294"/>
              <a:gd name="connsiteX45" fmla="*/ 2459970 w 2836707"/>
              <a:gd name="connsiteY45" fmla="*/ 477376 h 2833294"/>
              <a:gd name="connsiteX46" fmla="*/ 2468571 w 2836707"/>
              <a:gd name="connsiteY46" fmla="*/ 502321 h 2833294"/>
              <a:gd name="connsiteX47" fmla="*/ 2476312 w 2836707"/>
              <a:gd name="connsiteY47" fmla="*/ 527264 h 2833294"/>
              <a:gd name="connsiteX48" fmla="*/ 2483194 w 2836707"/>
              <a:gd name="connsiteY48" fmla="*/ 553929 h 2833294"/>
              <a:gd name="connsiteX49" fmla="*/ 2490075 w 2836707"/>
              <a:gd name="connsiteY49" fmla="*/ 579732 h 2833294"/>
              <a:gd name="connsiteX50" fmla="*/ 2497816 w 2836707"/>
              <a:gd name="connsiteY50" fmla="*/ 605537 h 2833294"/>
              <a:gd name="connsiteX51" fmla="*/ 2506417 w 2836707"/>
              <a:gd name="connsiteY51" fmla="*/ 630482 h 2833294"/>
              <a:gd name="connsiteX52" fmla="*/ 2516738 w 2836707"/>
              <a:gd name="connsiteY52" fmla="*/ 653705 h 2833294"/>
              <a:gd name="connsiteX53" fmla="*/ 2528781 w 2836707"/>
              <a:gd name="connsiteY53" fmla="*/ 675208 h 2833294"/>
              <a:gd name="connsiteX54" fmla="*/ 2544263 w 2836707"/>
              <a:gd name="connsiteY54" fmla="*/ 694132 h 2833294"/>
              <a:gd name="connsiteX55" fmla="*/ 2561465 w 2836707"/>
              <a:gd name="connsiteY55" fmla="*/ 713915 h 2833294"/>
              <a:gd name="connsiteX56" fmla="*/ 2581248 w 2836707"/>
              <a:gd name="connsiteY56" fmla="*/ 731117 h 2833294"/>
              <a:gd name="connsiteX57" fmla="*/ 2601892 w 2836707"/>
              <a:gd name="connsiteY57" fmla="*/ 747460 h 2833294"/>
              <a:gd name="connsiteX58" fmla="*/ 2624255 w 2836707"/>
              <a:gd name="connsiteY58" fmla="*/ 763802 h 2833294"/>
              <a:gd name="connsiteX59" fmla="*/ 2645758 w 2836707"/>
              <a:gd name="connsiteY59" fmla="*/ 780145 h 2833294"/>
              <a:gd name="connsiteX60" fmla="*/ 2666401 w 2836707"/>
              <a:gd name="connsiteY60" fmla="*/ 796488 h 2833294"/>
              <a:gd name="connsiteX61" fmla="*/ 2686183 w 2836707"/>
              <a:gd name="connsiteY61" fmla="*/ 814551 h 2833294"/>
              <a:gd name="connsiteX62" fmla="*/ 2703387 w 2836707"/>
              <a:gd name="connsiteY62" fmla="*/ 832614 h 2833294"/>
              <a:gd name="connsiteX63" fmla="*/ 2718009 w 2836707"/>
              <a:gd name="connsiteY63" fmla="*/ 853257 h 2833294"/>
              <a:gd name="connsiteX64" fmla="*/ 2729191 w 2836707"/>
              <a:gd name="connsiteY64" fmla="*/ 874760 h 2833294"/>
              <a:gd name="connsiteX65" fmla="*/ 2736932 w 2836707"/>
              <a:gd name="connsiteY65" fmla="*/ 900565 h 2833294"/>
              <a:gd name="connsiteX66" fmla="*/ 2740372 w 2836707"/>
              <a:gd name="connsiteY66" fmla="*/ 927229 h 2833294"/>
              <a:gd name="connsiteX67" fmla="*/ 2741233 w 2836707"/>
              <a:gd name="connsiteY67" fmla="*/ 954754 h 2833294"/>
              <a:gd name="connsiteX68" fmla="*/ 2738652 w 2836707"/>
              <a:gd name="connsiteY68" fmla="*/ 983998 h 2833294"/>
              <a:gd name="connsiteX69" fmla="*/ 2735211 w 2836707"/>
              <a:gd name="connsiteY69" fmla="*/ 1013242 h 2833294"/>
              <a:gd name="connsiteX70" fmla="*/ 2730911 w 2836707"/>
              <a:gd name="connsiteY70" fmla="*/ 1042487 h 2833294"/>
              <a:gd name="connsiteX71" fmla="*/ 2727470 w 2836707"/>
              <a:gd name="connsiteY71" fmla="*/ 1071732 h 2833294"/>
              <a:gd name="connsiteX72" fmla="*/ 2725751 w 2836707"/>
              <a:gd name="connsiteY72" fmla="*/ 1100977 h 2833294"/>
              <a:gd name="connsiteX73" fmla="*/ 2725751 w 2836707"/>
              <a:gd name="connsiteY73" fmla="*/ 1129361 h 2833294"/>
              <a:gd name="connsiteX74" fmla="*/ 2729191 w 2836707"/>
              <a:gd name="connsiteY74" fmla="*/ 1156025 h 2833294"/>
              <a:gd name="connsiteX75" fmla="*/ 2736071 w 2836707"/>
              <a:gd name="connsiteY75" fmla="*/ 1182689 h 2833294"/>
              <a:gd name="connsiteX76" fmla="*/ 2746393 w 2836707"/>
              <a:gd name="connsiteY76" fmla="*/ 1207634 h 2833294"/>
              <a:gd name="connsiteX77" fmla="*/ 2760156 w 2836707"/>
              <a:gd name="connsiteY77" fmla="*/ 1233438 h 2833294"/>
              <a:gd name="connsiteX78" fmla="*/ 2773917 w 2836707"/>
              <a:gd name="connsiteY78" fmla="*/ 1259242 h 2833294"/>
              <a:gd name="connsiteX79" fmla="*/ 2789400 w 2836707"/>
              <a:gd name="connsiteY79" fmla="*/ 1285046 h 2833294"/>
              <a:gd name="connsiteX80" fmla="*/ 2804021 w 2836707"/>
              <a:gd name="connsiteY80" fmla="*/ 1309991 h 2833294"/>
              <a:gd name="connsiteX81" fmla="*/ 2816924 w 2836707"/>
              <a:gd name="connsiteY81" fmla="*/ 1336654 h 2833294"/>
              <a:gd name="connsiteX82" fmla="*/ 2827245 w 2836707"/>
              <a:gd name="connsiteY82" fmla="*/ 1362459 h 2833294"/>
              <a:gd name="connsiteX83" fmla="*/ 2834126 w 2836707"/>
              <a:gd name="connsiteY83" fmla="*/ 1389123 h 2833294"/>
              <a:gd name="connsiteX84" fmla="*/ 2836707 w 2836707"/>
              <a:gd name="connsiteY84" fmla="*/ 1416647 h 2833294"/>
              <a:gd name="connsiteX85" fmla="*/ 2834126 w 2836707"/>
              <a:gd name="connsiteY85" fmla="*/ 1444171 h 2833294"/>
              <a:gd name="connsiteX86" fmla="*/ 2827245 w 2836707"/>
              <a:gd name="connsiteY86" fmla="*/ 1470836 h 2833294"/>
              <a:gd name="connsiteX87" fmla="*/ 2816924 w 2836707"/>
              <a:gd name="connsiteY87" fmla="*/ 1496640 h 2833294"/>
              <a:gd name="connsiteX88" fmla="*/ 2804021 w 2836707"/>
              <a:gd name="connsiteY88" fmla="*/ 1523304 h 2833294"/>
              <a:gd name="connsiteX89" fmla="*/ 2789400 w 2836707"/>
              <a:gd name="connsiteY89" fmla="*/ 1548248 h 2833294"/>
              <a:gd name="connsiteX90" fmla="*/ 2773917 w 2836707"/>
              <a:gd name="connsiteY90" fmla="*/ 1574053 h 2833294"/>
              <a:gd name="connsiteX91" fmla="*/ 2760156 w 2836707"/>
              <a:gd name="connsiteY91" fmla="*/ 1599857 h 2833294"/>
              <a:gd name="connsiteX92" fmla="*/ 2746393 w 2836707"/>
              <a:gd name="connsiteY92" fmla="*/ 1625660 h 2833294"/>
              <a:gd name="connsiteX93" fmla="*/ 2736071 w 2836707"/>
              <a:gd name="connsiteY93" fmla="*/ 1650605 h 2833294"/>
              <a:gd name="connsiteX94" fmla="*/ 2729191 w 2836707"/>
              <a:gd name="connsiteY94" fmla="*/ 1677269 h 2833294"/>
              <a:gd name="connsiteX95" fmla="*/ 2725751 w 2836707"/>
              <a:gd name="connsiteY95" fmla="*/ 1703933 h 2833294"/>
              <a:gd name="connsiteX96" fmla="*/ 2725751 w 2836707"/>
              <a:gd name="connsiteY96" fmla="*/ 1732318 h 2833294"/>
              <a:gd name="connsiteX97" fmla="*/ 2727470 w 2836707"/>
              <a:gd name="connsiteY97" fmla="*/ 1761563 h 2833294"/>
              <a:gd name="connsiteX98" fmla="*/ 2730911 w 2836707"/>
              <a:gd name="connsiteY98" fmla="*/ 1790807 h 2833294"/>
              <a:gd name="connsiteX99" fmla="*/ 2735211 w 2836707"/>
              <a:gd name="connsiteY99" fmla="*/ 1820052 h 2833294"/>
              <a:gd name="connsiteX100" fmla="*/ 2738652 w 2836707"/>
              <a:gd name="connsiteY100" fmla="*/ 1849297 h 2833294"/>
              <a:gd name="connsiteX101" fmla="*/ 2741233 w 2836707"/>
              <a:gd name="connsiteY101" fmla="*/ 1878541 h 2833294"/>
              <a:gd name="connsiteX102" fmla="*/ 2740372 w 2836707"/>
              <a:gd name="connsiteY102" fmla="*/ 1906066 h 2833294"/>
              <a:gd name="connsiteX103" fmla="*/ 2736932 w 2836707"/>
              <a:gd name="connsiteY103" fmla="*/ 1932731 h 2833294"/>
              <a:gd name="connsiteX104" fmla="*/ 2729191 w 2836707"/>
              <a:gd name="connsiteY104" fmla="*/ 1958534 h 2833294"/>
              <a:gd name="connsiteX105" fmla="*/ 2718009 w 2836707"/>
              <a:gd name="connsiteY105" fmla="*/ 1980037 h 2833294"/>
              <a:gd name="connsiteX106" fmla="*/ 2703387 w 2836707"/>
              <a:gd name="connsiteY106" fmla="*/ 2000681 h 2833294"/>
              <a:gd name="connsiteX107" fmla="*/ 2686183 w 2836707"/>
              <a:gd name="connsiteY107" fmla="*/ 2018744 h 2833294"/>
              <a:gd name="connsiteX108" fmla="*/ 2666401 w 2836707"/>
              <a:gd name="connsiteY108" fmla="*/ 2036806 h 2833294"/>
              <a:gd name="connsiteX109" fmla="*/ 2645758 w 2836707"/>
              <a:gd name="connsiteY109" fmla="*/ 2053150 h 2833294"/>
              <a:gd name="connsiteX110" fmla="*/ 2624255 w 2836707"/>
              <a:gd name="connsiteY110" fmla="*/ 2069492 h 2833294"/>
              <a:gd name="connsiteX111" fmla="*/ 2601892 w 2836707"/>
              <a:gd name="connsiteY111" fmla="*/ 2085835 h 2833294"/>
              <a:gd name="connsiteX112" fmla="*/ 2581248 w 2836707"/>
              <a:gd name="connsiteY112" fmla="*/ 2102177 h 2833294"/>
              <a:gd name="connsiteX113" fmla="*/ 2561465 w 2836707"/>
              <a:gd name="connsiteY113" fmla="*/ 2119379 h 2833294"/>
              <a:gd name="connsiteX114" fmla="*/ 2544263 w 2836707"/>
              <a:gd name="connsiteY114" fmla="*/ 2139163 h 2833294"/>
              <a:gd name="connsiteX115" fmla="*/ 2528781 w 2836707"/>
              <a:gd name="connsiteY115" fmla="*/ 2158086 h 2833294"/>
              <a:gd name="connsiteX116" fmla="*/ 2516738 w 2836707"/>
              <a:gd name="connsiteY116" fmla="*/ 2179589 h 2833294"/>
              <a:gd name="connsiteX117" fmla="*/ 2506417 w 2836707"/>
              <a:gd name="connsiteY117" fmla="*/ 2202813 h 2833294"/>
              <a:gd name="connsiteX118" fmla="*/ 2497816 w 2836707"/>
              <a:gd name="connsiteY118" fmla="*/ 2227757 h 2833294"/>
              <a:gd name="connsiteX119" fmla="*/ 2490075 w 2836707"/>
              <a:gd name="connsiteY119" fmla="*/ 2253562 h 2833294"/>
              <a:gd name="connsiteX120" fmla="*/ 2483194 w 2836707"/>
              <a:gd name="connsiteY120" fmla="*/ 2279366 h 2833294"/>
              <a:gd name="connsiteX121" fmla="*/ 2476312 w 2836707"/>
              <a:gd name="connsiteY121" fmla="*/ 2306030 h 2833294"/>
              <a:gd name="connsiteX122" fmla="*/ 2468571 w 2836707"/>
              <a:gd name="connsiteY122" fmla="*/ 2330974 h 2833294"/>
              <a:gd name="connsiteX123" fmla="*/ 2459970 w 2836707"/>
              <a:gd name="connsiteY123" fmla="*/ 2355917 h 2833294"/>
              <a:gd name="connsiteX124" fmla="*/ 2449649 w 2836707"/>
              <a:gd name="connsiteY124" fmla="*/ 2379141 h 2833294"/>
              <a:gd name="connsiteX125" fmla="*/ 2436746 w 2836707"/>
              <a:gd name="connsiteY125" fmla="*/ 2399785 h 2833294"/>
              <a:gd name="connsiteX126" fmla="*/ 2421265 w 2836707"/>
              <a:gd name="connsiteY126" fmla="*/ 2418708 h 2833294"/>
              <a:gd name="connsiteX127" fmla="*/ 2402342 w 2836707"/>
              <a:gd name="connsiteY127" fmla="*/ 2434190 h 2833294"/>
              <a:gd name="connsiteX128" fmla="*/ 2381698 w 2836707"/>
              <a:gd name="connsiteY128" fmla="*/ 2447092 h 2833294"/>
              <a:gd name="connsiteX129" fmla="*/ 2358474 w 2836707"/>
              <a:gd name="connsiteY129" fmla="*/ 2457414 h 2833294"/>
              <a:gd name="connsiteX130" fmla="*/ 2333531 w 2836707"/>
              <a:gd name="connsiteY130" fmla="*/ 2466015 h 2833294"/>
              <a:gd name="connsiteX131" fmla="*/ 2308587 w 2836707"/>
              <a:gd name="connsiteY131" fmla="*/ 2473756 h 2833294"/>
              <a:gd name="connsiteX132" fmla="*/ 2281923 w 2836707"/>
              <a:gd name="connsiteY132" fmla="*/ 2480638 h 2833294"/>
              <a:gd name="connsiteX133" fmla="*/ 2256119 w 2836707"/>
              <a:gd name="connsiteY133" fmla="*/ 2487519 h 2833294"/>
              <a:gd name="connsiteX134" fmla="*/ 2230316 w 2836707"/>
              <a:gd name="connsiteY134" fmla="*/ 2495260 h 2833294"/>
              <a:gd name="connsiteX135" fmla="*/ 2205372 w 2836707"/>
              <a:gd name="connsiteY135" fmla="*/ 2503862 h 2833294"/>
              <a:gd name="connsiteX136" fmla="*/ 2182149 w 2836707"/>
              <a:gd name="connsiteY136" fmla="*/ 2514184 h 2833294"/>
              <a:gd name="connsiteX137" fmla="*/ 2160646 w 2836707"/>
              <a:gd name="connsiteY137" fmla="*/ 2526225 h 2833294"/>
              <a:gd name="connsiteX138" fmla="*/ 2141723 w 2836707"/>
              <a:gd name="connsiteY138" fmla="*/ 2541707 h 2833294"/>
              <a:gd name="connsiteX139" fmla="*/ 2121940 w 2836707"/>
              <a:gd name="connsiteY139" fmla="*/ 2558911 h 2833294"/>
              <a:gd name="connsiteX140" fmla="*/ 2104736 w 2836707"/>
              <a:gd name="connsiteY140" fmla="*/ 2578694 h 2833294"/>
              <a:gd name="connsiteX141" fmla="*/ 2088394 w 2836707"/>
              <a:gd name="connsiteY141" fmla="*/ 2599337 h 2833294"/>
              <a:gd name="connsiteX142" fmla="*/ 2072052 w 2836707"/>
              <a:gd name="connsiteY142" fmla="*/ 2620840 h 2833294"/>
              <a:gd name="connsiteX143" fmla="*/ 2055710 w 2836707"/>
              <a:gd name="connsiteY143" fmla="*/ 2642344 h 2833294"/>
              <a:gd name="connsiteX144" fmla="*/ 2039367 w 2836707"/>
              <a:gd name="connsiteY144" fmla="*/ 2662987 h 2833294"/>
              <a:gd name="connsiteX145" fmla="*/ 2021304 w 2836707"/>
              <a:gd name="connsiteY145" fmla="*/ 2682770 h 2833294"/>
              <a:gd name="connsiteX146" fmla="*/ 2003241 w 2836707"/>
              <a:gd name="connsiteY146" fmla="*/ 2699973 h 2833294"/>
              <a:gd name="connsiteX147" fmla="*/ 1982599 w 2836707"/>
              <a:gd name="connsiteY147" fmla="*/ 2714595 h 2833294"/>
              <a:gd name="connsiteX148" fmla="*/ 1961095 w 2836707"/>
              <a:gd name="connsiteY148" fmla="*/ 2725777 h 2833294"/>
              <a:gd name="connsiteX149" fmla="*/ 1935291 w 2836707"/>
              <a:gd name="connsiteY149" fmla="*/ 2733518 h 2833294"/>
              <a:gd name="connsiteX150" fmla="*/ 1908627 w 2836707"/>
              <a:gd name="connsiteY150" fmla="*/ 2736959 h 2833294"/>
              <a:gd name="connsiteX151" fmla="*/ 1881104 w 2836707"/>
              <a:gd name="connsiteY151" fmla="*/ 2737819 h 2833294"/>
              <a:gd name="connsiteX152" fmla="*/ 1851859 w 2836707"/>
              <a:gd name="connsiteY152" fmla="*/ 2735238 h 2833294"/>
              <a:gd name="connsiteX153" fmla="*/ 1822615 w 2836707"/>
              <a:gd name="connsiteY153" fmla="*/ 2731799 h 2833294"/>
              <a:gd name="connsiteX154" fmla="*/ 1793370 w 2836707"/>
              <a:gd name="connsiteY154" fmla="*/ 2727497 h 2833294"/>
              <a:gd name="connsiteX155" fmla="*/ 1764126 w 2836707"/>
              <a:gd name="connsiteY155" fmla="*/ 2724057 h 2833294"/>
              <a:gd name="connsiteX156" fmla="*/ 1734881 w 2836707"/>
              <a:gd name="connsiteY156" fmla="*/ 2722336 h 2833294"/>
              <a:gd name="connsiteX157" fmla="*/ 1706497 w 2836707"/>
              <a:gd name="connsiteY157" fmla="*/ 2722336 h 2833294"/>
              <a:gd name="connsiteX158" fmla="*/ 1679833 w 2836707"/>
              <a:gd name="connsiteY158" fmla="*/ 2725777 h 2833294"/>
              <a:gd name="connsiteX159" fmla="*/ 1652309 w 2836707"/>
              <a:gd name="connsiteY159" fmla="*/ 2732658 h 2833294"/>
              <a:gd name="connsiteX160" fmla="*/ 1627365 w 2836707"/>
              <a:gd name="connsiteY160" fmla="*/ 2742980 h 2833294"/>
              <a:gd name="connsiteX161" fmla="*/ 1601561 w 2836707"/>
              <a:gd name="connsiteY161" fmla="*/ 2756742 h 2833294"/>
              <a:gd name="connsiteX162" fmla="*/ 1575758 w 2836707"/>
              <a:gd name="connsiteY162" fmla="*/ 2770505 h 2833294"/>
              <a:gd name="connsiteX163" fmla="*/ 1549954 w 2836707"/>
              <a:gd name="connsiteY163" fmla="*/ 2785987 h 2833294"/>
              <a:gd name="connsiteX164" fmla="*/ 1525009 w 2836707"/>
              <a:gd name="connsiteY164" fmla="*/ 2800609 h 2833294"/>
              <a:gd name="connsiteX165" fmla="*/ 1498346 w 2836707"/>
              <a:gd name="connsiteY165" fmla="*/ 2813511 h 2833294"/>
              <a:gd name="connsiteX166" fmla="*/ 1472542 w 2836707"/>
              <a:gd name="connsiteY166" fmla="*/ 2823833 h 2833294"/>
              <a:gd name="connsiteX167" fmla="*/ 1445877 w 2836707"/>
              <a:gd name="connsiteY167" fmla="*/ 2830714 h 2833294"/>
              <a:gd name="connsiteX168" fmla="*/ 1418354 w 2836707"/>
              <a:gd name="connsiteY168" fmla="*/ 2833294 h 2833294"/>
              <a:gd name="connsiteX169" fmla="*/ 1390830 w 2836707"/>
              <a:gd name="connsiteY169" fmla="*/ 2830714 h 2833294"/>
              <a:gd name="connsiteX170" fmla="*/ 1364166 w 2836707"/>
              <a:gd name="connsiteY170" fmla="*/ 2823833 h 2833294"/>
              <a:gd name="connsiteX171" fmla="*/ 1338362 w 2836707"/>
              <a:gd name="connsiteY171" fmla="*/ 2813511 h 2833294"/>
              <a:gd name="connsiteX172" fmla="*/ 1311698 w 2836707"/>
              <a:gd name="connsiteY172" fmla="*/ 2800609 h 2833294"/>
              <a:gd name="connsiteX173" fmla="*/ 1286754 w 2836707"/>
              <a:gd name="connsiteY173" fmla="*/ 2785987 h 2833294"/>
              <a:gd name="connsiteX174" fmla="*/ 1260950 w 2836707"/>
              <a:gd name="connsiteY174" fmla="*/ 2770505 h 2833294"/>
              <a:gd name="connsiteX175" fmla="*/ 1235146 w 2836707"/>
              <a:gd name="connsiteY175" fmla="*/ 2756742 h 2833294"/>
              <a:gd name="connsiteX176" fmla="*/ 1209343 w 2836707"/>
              <a:gd name="connsiteY176" fmla="*/ 2742980 h 2833294"/>
              <a:gd name="connsiteX177" fmla="*/ 1183539 w 2836707"/>
              <a:gd name="connsiteY177" fmla="*/ 2732658 h 2833294"/>
              <a:gd name="connsiteX178" fmla="*/ 1156875 w 2836707"/>
              <a:gd name="connsiteY178" fmla="*/ 2725777 h 2833294"/>
              <a:gd name="connsiteX179" fmla="*/ 1130211 w 2836707"/>
              <a:gd name="connsiteY179" fmla="*/ 2722336 h 2833294"/>
              <a:gd name="connsiteX180" fmla="*/ 1101826 w 2836707"/>
              <a:gd name="connsiteY180" fmla="*/ 2722336 h 2833294"/>
              <a:gd name="connsiteX181" fmla="*/ 1072582 w 2836707"/>
              <a:gd name="connsiteY181" fmla="*/ 2724057 h 2833294"/>
              <a:gd name="connsiteX182" fmla="*/ 1043338 w 2836707"/>
              <a:gd name="connsiteY182" fmla="*/ 2727497 h 2833294"/>
              <a:gd name="connsiteX183" fmla="*/ 1014093 w 2836707"/>
              <a:gd name="connsiteY183" fmla="*/ 2731799 h 2833294"/>
              <a:gd name="connsiteX184" fmla="*/ 984848 w 2836707"/>
              <a:gd name="connsiteY184" fmla="*/ 2735238 h 2833294"/>
              <a:gd name="connsiteX185" fmla="*/ 955604 w 2836707"/>
              <a:gd name="connsiteY185" fmla="*/ 2737819 h 2833294"/>
              <a:gd name="connsiteX186" fmla="*/ 928081 w 2836707"/>
              <a:gd name="connsiteY186" fmla="*/ 2736959 h 2833294"/>
              <a:gd name="connsiteX187" fmla="*/ 901416 w 2836707"/>
              <a:gd name="connsiteY187" fmla="*/ 2733518 h 2833294"/>
              <a:gd name="connsiteX188" fmla="*/ 875612 w 2836707"/>
              <a:gd name="connsiteY188" fmla="*/ 2725777 h 2833294"/>
              <a:gd name="connsiteX189" fmla="*/ 854109 w 2836707"/>
              <a:gd name="connsiteY189" fmla="*/ 2714595 h 2833294"/>
              <a:gd name="connsiteX190" fmla="*/ 833465 w 2836707"/>
              <a:gd name="connsiteY190" fmla="*/ 2699973 h 2833294"/>
              <a:gd name="connsiteX191" fmla="*/ 815403 w 2836707"/>
              <a:gd name="connsiteY191" fmla="*/ 2682770 h 2833294"/>
              <a:gd name="connsiteX192" fmla="*/ 797340 w 2836707"/>
              <a:gd name="connsiteY192" fmla="*/ 2662987 h 2833294"/>
              <a:gd name="connsiteX193" fmla="*/ 780998 w 2836707"/>
              <a:gd name="connsiteY193" fmla="*/ 2642344 h 2833294"/>
              <a:gd name="connsiteX194" fmla="*/ 764655 w 2836707"/>
              <a:gd name="connsiteY194" fmla="*/ 2620840 h 2833294"/>
              <a:gd name="connsiteX195" fmla="*/ 748313 w 2836707"/>
              <a:gd name="connsiteY195" fmla="*/ 2599337 h 2833294"/>
              <a:gd name="connsiteX196" fmla="*/ 731971 w 2836707"/>
              <a:gd name="connsiteY196" fmla="*/ 2578694 h 2833294"/>
              <a:gd name="connsiteX197" fmla="*/ 714768 w 2836707"/>
              <a:gd name="connsiteY197" fmla="*/ 2558911 h 2833294"/>
              <a:gd name="connsiteX198" fmla="*/ 694985 w 2836707"/>
              <a:gd name="connsiteY198" fmla="*/ 2541707 h 2833294"/>
              <a:gd name="connsiteX199" fmla="*/ 676062 w 2836707"/>
              <a:gd name="connsiteY199" fmla="*/ 2526225 h 2833294"/>
              <a:gd name="connsiteX200" fmla="*/ 654559 w 2836707"/>
              <a:gd name="connsiteY200" fmla="*/ 2514184 h 2833294"/>
              <a:gd name="connsiteX201" fmla="*/ 631335 w 2836707"/>
              <a:gd name="connsiteY201" fmla="*/ 2503862 h 2833294"/>
              <a:gd name="connsiteX202" fmla="*/ 606392 w 2836707"/>
              <a:gd name="connsiteY202" fmla="*/ 2495260 h 2833294"/>
              <a:gd name="connsiteX203" fmla="*/ 580587 w 2836707"/>
              <a:gd name="connsiteY203" fmla="*/ 2487519 h 2833294"/>
              <a:gd name="connsiteX204" fmla="*/ 554784 w 2836707"/>
              <a:gd name="connsiteY204" fmla="*/ 2480638 h 2833294"/>
              <a:gd name="connsiteX205" fmla="*/ 528120 w 2836707"/>
              <a:gd name="connsiteY205" fmla="*/ 2473756 h 2833294"/>
              <a:gd name="connsiteX206" fmla="*/ 503176 w 2836707"/>
              <a:gd name="connsiteY206" fmla="*/ 2466015 h 2833294"/>
              <a:gd name="connsiteX207" fmla="*/ 478232 w 2836707"/>
              <a:gd name="connsiteY207" fmla="*/ 2457414 h 2833294"/>
              <a:gd name="connsiteX208" fmla="*/ 455009 w 2836707"/>
              <a:gd name="connsiteY208" fmla="*/ 2447092 h 2833294"/>
              <a:gd name="connsiteX209" fmla="*/ 434366 w 2836707"/>
              <a:gd name="connsiteY209" fmla="*/ 2434190 h 2833294"/>
              <a:gd name="connsiteX210" fmla="*/ 415442 w 2836707"/>
              <a:gd name="connsiteY210" fmla="*/ 2418708 h 2833294"/>
              <a:gd name="connsiteX211" fmla="*/ 399961 w 2836707"/>
              <a:gd name="connsiteY211" fmla="*/ 2399785 h 2833294"/>
              <a:gd name="connsiteX212" fmla="*/ 387059 w 2836707"/>
              <a:gd name="connsiteY212" fmla="*/ 2379141 h 2833294"/>
              <a:gd name="connsiteX213" fmla="*/ 376737 w 2836707"/>
              <a:gd name="connsiteY213" fmla="*/ 2355917 h 2833294"/>
              <a:gd name="connsiteX214" fmla="*/ 368136 w 2836707"/>
              <a:gd name="connsiteY214" fmla="*/ 2330974 h 2833294"/>
              <a:gd name="connsiteX215" fmla="*/ 360395 w 2836707"/>
              <a:gd name="connsiteY215" fmla="*/ 2306030 h 2833294"/>
              <a:gd name="connsiteX216" fmla="*/ 353514 w 2836707"/>
              <a:gd name="connsiteY216" fmla="*/ 2279366 h 2833294"/>
              <a:gd name="connsiteX217" fmla="*/ 346633 w 2836707"/>
              <a:gd name="connsiteY217" fmla="*/ 2253562 h 2833294"/>
              <a:gd name="connsiteX218" fmla="*/ 338891 w 2836707"/>
              <a:gd name="connsiteY218" fmla="*/ 2227757 h 2833294"/>
              <a:gd name="connsiteX219" fmla="*/ 330290 w 2836707"/>
              <a:gd name="connsiteY219" fmla="*/ 2202813 h 2833294"/>
              <a:gd name="connsiteX220" fmla="*/ 319968 w 2836707"/>
              <a:gd name="connsiteY220" fmla="*/ 2179589 h 2833294"/>
              <a:gd name="connsiteX221" fmla="*/ 307927 w 2836707"/>
              <a:gd name="connsiteY221" fmla="*/ 2158086 h 2833294"/>
              <a:gd name="connsiteX222" fmla="*/ 292445 w 2836707"/>
              <a:gd name="connsiteY222" fmla="*/ 2139163 h 2833294"/>
              <a:gd name="connsiteX223" fmla="*/ 275242 w 2836707"/>
              <a:gd name="connsiteY223" fmla="*/ 2119379 h 2833294"/>
              <a:gd name="connsiteX224" fmla="*/ 255459 w 2836707"/>
              <a:gd name="connsiteY224" fmla="*/ 2102177 h 2833294"/>
              <a:gd name="connsiteX225" fmla="*/ 233955 w 2836707"/>
              <a:gd name="connsiteY225" fmla="*/ 2085835 h 2833294"/>
              <a:gd name="connsiteX226" fmla="*/ 212452 w 2836707"/>
              <a:gd name="connsiteY226" fmla="*/ 2069492 h 2833294"/>
              <a:gd name="connsiteX227" fmla="*/ 190950 w 2836707"/>
              <a:gd name="connsiteY227" fmla="*/ 2053150 h 2833294"/>
              <a:gd name="connsiteX228" fmla="*/ 170306 w 2836707"/>
              <a:gd name="connsiteY228" fmla="*/ 2036806 h 2833294"/>
              <a:gd name="connsiteX229" fmla="*/ 150523 w 2836707"/>
              <a:gd name="connsiteY229" fmla="*/ 2018744 h 2833294"/>
              <a:gd name="connsiteX230" fmla="*/ 133321 w 2836707"/>
              <a:gd name="connsiteY230" fmla="*/ 2000681 h 2833294"/>
              <a:gd name="connsiteX231" fmla="*/ 118699 w 2836707"/>
              <a:gd name="connsiteY231" fmla="*/ 1980037 h 2833294"/>
              <a:gd name="connsiteX232" fmla="*/ 107517 w 2836707"/>
              <a:gd name="connsiteY232" fmla="*/ 1958534 h 2833294"/>
              <a:gd name="connsiteX233" fmla="*/ 99776 w 2836707"/>
              <a:gd name="connsiteY233" fmla="*/ 1932731 h 2833294"/>
              <a:gd name="connsiteX234" fmla="*/ 96335 w 2836707"/>
              <a:gd name="connsiteY234" fmla="*/ 1906066 h 2833294"/>
              <a:gd name="connsiteX235" fmla="*/ 95474 w 2836707"/>
              <a:gd name="connsiteY235" fmla="*/ 1878541 h 2833294"/>
              <a:gd name="connsiteX236" fmla="*/ 98055 w 2836707"/>
              <a:gd name="connsiteY236" fmla="*/ 1849297 h 2833294"/>
              <a:gd name="connsiteX237" fmla="*/ 101496 w 2836707"/>
              <a:gd name="connsiteY237" fmla="*/ 1820052 h 2833294"/>
              <a:gd name="connsiteX238" fmla="*/ 105796 w 2836707"/>
              <a:gd name="connsiteY238" fmla="*/ 1790807 h 2833294"/>
              <a:gd name="connsiteX239" fmla="*/ 109237 w 2836707"/>
              <a:gd name="connsiteY239" fmla="*/ 1761563 h 2833294"/>
              <a:gd name="connsiteX240" fmla="*/ 110958 w 2836707"/>
              <a:gd name="connsiteY240" fmla="*/ 1732318 h 2833294"/>
              <a:gd name="connsiteX241" fmla="*/ 110958 w 2836707"/>
              <a:gd name="connsiteY241" fmla="*/ 1703933 h 2833294"/>
              <a:gd name="connsiteX242" fmla="*/ 107517 w 2836707"/>
              <a:gd name="connsiteY242" fmla="*/ 1677269 h 2833294"/>
              <a:gd name="connsiteX243" fmla="*/ 100636 w 2836707"/>
              <a:gd name="connsiteY243" fmla="*/ 1650605 h 2833294"/>
              <a:gd name="connsiteX244" fmla="*/ 90314 w 2836707"/>
              <a:gd name="connsiteY244" fmla="*/ 1625660 h 2833294"/>
              <a:gd name="connsiteX245" fmla="*/ 77412 w 2836707"/>
              <a:gd name="connsiteY245" fmla="*/ 1599857 h 2833294"/>
              <a:gd name="connsiteX246" fmla="*/ 62790 w 2836707"/>
              <a:gd name="connsiteY246" fmla="*/ 1574053 h 2833294"/>
              <a:gd name="connsiteX247" fmla="*/ 47308 w 2836707"/>
              <a:gd name="connsiteY247" fmla="*/ 1548248 h 2833294"/>
              <a:gd name="connsiteX248" fmla="*/ 32686 w 2836707"/>
              <a:gd name="connsiteY248" fmla="*/ 1523304 h 2833294"/>
              <a:gd name="connsiteX249" fmla="*/ 19783 w 2836707"/>
              <a:gd name="connsiteY249" fmla="*/ 1496640 h 2833294"/>
              <a:gd name="connsiteX250" fmla="*/ 9462 w 2836707"/>
              <a:gd name="connsiteY250" fmla="*/ 1470836 h 2833294"/>
              <a:gd name="connsiteX251" fmla="*/ 2581 w 2836707"/>
              <a:gd name="connsiteY251" fmla="*/ 1444171 h 2833294"/>
              <a:gd name="connsiteX252" fmla="*/ 0 w 2836707"/>
              <a:gd name="connsiteY252" fmla="*/ 1416647 h 2833294"/>
              <a:gd name="connsiteX253" fmla="*/ 2581 w 2836707"/>
              <a:gd name="connsiteY253" fmla="*/ 1389123 h 2833294"/>
              <a:gd name="connsiteX254" fmla="*/ 9462 w 2836707"/>
              <a:gd name="connsiteY254" fmla="*/ 1362459 h 2833294"/>
              <a:gd name="connsiteX255" fmla="*/ 19783 w 2836707"/>
              <a:gd name="connsiteY255" fmla="*/ 1336654 h 2833294"/>
              <a:gd name="connsiteX256" fmla="*/ 32686 w 2836707"/>
              <a:gd name="connsiteY256" fmla="*/ 1309991 h 2833294"/>
              <a:gd name="connsiteX257" fmla="*/ 47308 w 2836707"/>
              <a:gd name="connsiteY257" fmla="*/ 1285046 h 2833294"/>
              <a:gd name="connsiteX258" fmla="*/ 62790 w 2836707"/>
              <a:gd name="connsiteY258" fmla="*/ 1259242 h 2833294"/>
              <a:gd name="connsiteX259" fmla="*/ 77412 w 2836707"/>
              <a:gd name="connsiteY259" fmla="*/ 1233438 h 2833294"/>
              <a:gd name="connsiteX260" fmla="*/ 90314 w 2836707"/>
              <a:gd name="connsiteY260" fmla="*/ 1207634 h 2833294"/>
              <a:gd name="connsiteX261" fmla="*/ 100636 w 2836707"/>
              <a:gd name="connsiteY261" fmla="*/ 1182689 h 2833294"/>
              <a:gd name="connsiteX262" fmla="*/ 107517 w 2836707"/>
              <a:gd name="connsiteY262" fmla="*/ 1156025 h 2833294"/>
              <a:gd name="connsiteX263" fmla="*/ 110958 w 2836707"/>
              <a:gd name="connsiteY263" fmla="*/ 1129361 h 2833294"/>
              <a:gd name="connsiteX264" fmla="*/ 110958 w 2836707"/>
              <a:gd name="connsiteY264" fmla="*/ 1100977 h 2833294"/>
              <a:gd name="connsiteX265" fmla="*/ 109237 w 2836707"/>
              <a:gd name="connsiteY265" fmla="*/ 1071732 h 2833294"/>
              <a:gd name="connsiteX266" fmla="*/ 105796 w 2836707"/>
              <a:gd name="connsiteY266" fmla="*/ 1042487 h 2833294"/>
              <a:gd name="connsiteX267" fmla="*/ 101496 w 2836707"/>
              <a:gd name="connsiteY267" fmla="*/ 1013242 h 2833294"/>
              <a:gd name="connsiteX268" fmla="*/ 98055 w 2836707"/>
              <a:gd name="connsiteY268" fmla="*/ 983998 h 2833294"/>
              <a:gd name="connsiteX269" fmla="*/ 95474 w 2836707"/>
              <a:gd name="connsiteY269" fmla="*/ 954754 h 2833294"/>
              <a:gd name="connsiteX270" fmla="*/ 96335 w 2836707"/>
              <a:gd name="connsiteY270" fmla="*/ 927229 h 2833294"/>
              <a:gd name="connsiteX271" fmla="*/ 99776 w 2836707"/>
              <a:gd name="connsiteY271" fmla="*/ 900565 h 2833294"/>
              <a:gd name="connsiteX272" fmla="*/ 107517 w 2836707"/>
              <a:gd name="connsiteY272" fmla="*/ 874760 h 2833294"/>
              <a:gd name="connsiteX273" fmla="*/ 118699 w 2836707"/>
              <a:gd name="connsiteY273" fmla="*/ 853257 h 2833294"/>
              <a:gd name="connsiteX274" fmla="*/ 133321 w 2836707"/>
              <a:gd name="connsiteY274" fmla="*/ 832614 h 2833294"/>
              <a:gd name="connsiteX275" fmla="*/ 150523 w 2836707"/>
              <a:gd name="connsiteY275" fmla="*/ 814551 h 2833294"/>
              <a:gd name="connsiteX276" fmla="*/ 170306 w 2836707"/>
              <a:gd name="connsiteY276" fmla="*/ 796488 h 2833294"/>
              <a:gd name="connsiteX277" fmla="*/ 190950 w 2836707"/>
              <a:gd name="connsiteY277" fmla="*/ 780145 h 2833294"/>
              <a:gd name="connsiteX278" fmla="*/ 212452 w 2836707"/>
              <a:gd name="connsiteY278" fmla="*/ 763802 h 2833294"/>
              <a:gd name="connsiteX279" fmla="*/ 233955 w 2836707"/>
              <a:gd name="connsiteY279" fmla="*/ 747460 h 2833294"/>
              <a:gd name="connsiteX280" fmla="*/ 255459 w 2836707"/>
              <a:gd name="connsiteY280" fmla="*/ 731117 h 2833294"/>
              <a:gd name="connsiteX281" fmla="*/ 275242 w 2836707"/>
              <a:gd name="connsiteY281" fmla="*/ 713915 h 2833294"/>
              <a:gd name="connsiteX282" fmla="*/ 292445 w 2836707"/>
              <a:gd name="connsiteY282" fmla="*/ 694132 h 2833294"/>
              <a:gd name="connsiteX283" fmla="*/ 307927 w 2836707"/>
              <a:gd name="connsiteY283" fmla="*/ 675208 h 2833294"/>
              <a:gd name="connsiteX284" fmla="*/ 319968 w 2836707"/>
              <a:gd name="connsiteY284" fmla="*/ 653705 h 2833294"/>
              <a:gd name="connsiteX285" fmla="*/ 330290 w 2836707"/>
              <a:gd name="connsiteY285" fmla="*/ 630482 h 2833294"/>
              <a:gd name="connsiteX286" fmla="*/ 338891 w 2836707"/>
              <a:gd name="connsiteY286" fmla="*/ 605537 h 2833294"/>
              <a:gd name="connsiteX287" fmla="*/ 346633 w 2836707"/>
              <a:gd name="connsiteY287" fmla="*/ 579732 h 2833294"/>
              <a:gd name="connsiteX288" fmla="*/ 353514 w 2836707"/>
              <a:gd name="connsiteY288" fmla="*/ 553929 h 2833294"/>
              <a:gd name="connsiteX289" fmla="*/ 360395 w 2836707"/>
              <a:gd name="connsiteY289" fmla="*/ 527264 h 2833294"/>
              <a:gd name="connsiteX290" fmla="*/ 368136 w 2836707"/>
              <a:gd name="connsiteY290" fmla="*/ 502321 h 2833294"/>
              <a:gd name="connsiteX291" fmla="*/ 376737 w 2836707"/>
              <a:gd name="connsiteY291" fmla="*/ 477376 h 2833294"/>
              <a:gd name="connsiteX292" fmla="*/ 387059 w 2836707"/>
              <a:gd name="connsiteY292" fmla="*/ 454153 h 2833294"/>
              <a:gd name="connsiteX293" fmla="*/ 399961 w 2836707"/>
              <a:gd name="connsiteY293" fmla="*/ 433510 h 2833294"/>
              <a:gd name="connsiteX294" fmla="*/ 415442 w 2836707"/>
              <a:gd name="connsiteY294" fmla="*/ 414587 h 2833294"/>
              <a:gd name="connsiteX295" fmla="*/ 434366 w 2836707"/>
              <a:gd name="connsiteY295" fmla="*/ 399104 h 2833294"/>
              <a:gd name="connsiteX296" fmla="*/ 455009 w 2836707"/>
              <a:gd name="connsiteY296" fmla="*/ 386202 h 2833294"/>
              <a:gd name="connsiteX297" fmla="*/ 478232 w 2836707"/>
              <a:gd name="connsiteY297" fmla="*/ 375880 h 2833294"/>
              <a:gd name="connsiteX298" fmla="*/ 503176 w 2836707"/>
              <a:gd name="connsiteY298" fmla="*/ 367279 h 2833294"/>
              <a:gd name="connsiteX299" fmla="*/ 528120 w 2836707"/>
              <a:gd name="connsiteY299" fmla="*/ 359538 h 2833294"/>
              <a:gd name="connsiteX300" fmla="*/ 554784 w 2836707"/>
              <a:gd name="connsiteY300" fmla="*/ 352656 h 2833294"/>
              <a:gd name="connsiteX301" fmla="*/ 580587 w 2836707"/>
              <a:gd name="connsiteY301" fmla="*/ 345775 h 2833294"/>
              <a:gd name="connsiteX302" fmla="*/ 606392 w 2836707"/>
              <a:gd name="connsiteY302" fmla="*/ 338034 h 2833294"/>
              <a:gd name="connsiteX303" fmla="*/ 631335 w 2836707"/>
              <a:gd name="connsiteY303" fmla="*/ 329433 h 2833294"/>
              <a:gd name="connsiteX304" fmla="*/ 654559 w 2836707"/>
              <a:gd name="connsiteY304" fmla="*/ 319111 h 2833294"/>
              <a:gd name="connsiteX305" fmla="*/ 676062 w 2836707"/>
              <a:gd name="connsiteY305" fmla="*/ 307070 h 2833294"/>
              <a:gd name="connsiteX306" fmla="*/ 694985 w 2836707"/>
              <a:gd name="connsiteY306" fmla="*/ 291587 h 2833294"/>
              <a:gd name="connsiteX307" fmla="*/ 714768 w 2836707"/>
              <a:gd name="connsiteY307" fmla="*/ 274384 h 2833294"/>
              <a:gd name="connsiteX308" fmla="*/ 731971 w 2836707"/>
              <a:gd name="connsiteY308" fmla="*/ 254601 h 2833294"/>
              <a:gd name="connsiteX309" fmla="*/ 748313 w 2836707"/>
              <a:gd name="connsiteY309" fmla="*/ 233957 h 2833294"/>
              <a:gd name="connsiteX310" fmla="*/ 764655 w 2836707"/>
              <a:gd name="connsiteY310" fmla="*/ 212454 h 2833294"/>
              <a:gd name="connsiteX311" fmla="*/ 780998 w 2836707"/>
              <a:gd name="connsiteY311" fmla="*/ 190950 h 2833294"/>
              <a:gd name="connsiteX312" fmla="*/ 797340 w 2836707"/>
              <a:gd name="connsiteY312" fmla="*/ 170307 h 2833294"/>
              <a:gd name="connsiteX313" fmla="*/ 815403 w 2836707"/>
              <a:gd name="connsiteY313" fmla="*/ 150524 h 2833294"/>
              <a:gd name="connsiteX314" fmla="*/ 833465 w 2836707"/>
              <a:gd name="connsiteY314" fmla="*/ 133322 h 2833294"/>
              <a:gd name="connsiteX315" fmla="*/ 854109 w 2836707"/>
              <a:gd name="connsiteY315" fmla="*/ 118699 h 2833294"/>
              <a:gd name="connsiteX316" fmla="*/ 875612 w 2836707"/>
              <a:gd name="connsiteY316" fmla="*/ 107517 h 2833294"/>
              <a:gd name="connsiteX317" fmla="*/ 901416 w 2836707"/>
              <a:gd name="connsiteY317" fmla="*/ 99776 h 2833294"/>
              <a:gd name="connsiteX318" fmla="*/ 928081 w 2836707"/>
              <a:gd name="connsiteY318" fmla="*/ 96335 h 2833294"/>
              <a:gd name="connsiteX319" fmla="*/ 955604 w 2836707"/>
              <a:gd name="connsiteY319" fmla="*/ 95475 h 2833294"/>
              <a:gd name="connsiteX320" fmla="*/ 984848 w 2836707"/>
              <a:gd name="connsiteY320" fmla="*/ 98056 h 2833294"/>
              <a:gd name="connsiteX321" fmla="*/ 1014093 w 2836707"/>
              <a:gd name="connsiteY321" fmla="*/ 101497 h 2833294"/>
              <a:gd name="connsiteX322" fmla="*/ 1043338 w 2836707"/>
              <a:gd name="connsiteY322" fmla="*/ 105797 h 2833294"/>
              <a:gd name="connsiteX323" fmla="*/ 1072582 w 2836707"/>
              <a:gd name="connsiteY323" fmla="*/ 109238 h 2833294"/>
              <a:gd name="connsiteX324" fmla="*/ 1101826 w 2836707"/>
              <a:gd name="connsiteY324" fmla="*/ 110958 h 2833294"/>
              <a:gd name="connsiteX325" fmla="*/ 1130211 w 2836707"/>
              <a:gd name="connsiteY325" fmla="*/ 110958 h 2833294"/>
              <a:gd name="connsiteX326" fmla="*/ 1156875 w 2836707"/>
              <a:gd name="connsiteY326" fmla="*/ 107517 h 2833294"/>
              <a:gd name="connsiteX327" fmla="*/ 1183539 w 2836707"/>
              <a:gd name="connsiteY327" fmla="*/ 100636 h 2833294"/>
              <a:gd name="connsiteX328" fmla="*/ 1209343 w 2836707"/>
              <a:gd name="connsiteY328" fmla="*/ 90315 h 2833294"/>
              <a:gd name="connsiteX329" fmla="*/ 1235146 w 2836707"/>
              <a:gd name="connsiteY329" fmla="*/ 76552 h 2833294"/>
              <a:gd name="connsiteX330" fmla="*/ 1260950 w 2836707"/>
              <a:gd name="connsiteY330" fmla="*/ 62790 h 2833294"/>
              <a:gd name="connsiteX331" fmla="*/ 1286754 w 2836707"/>
              <a:gd name="connsiteY331" fmla="*/ 47308 h 2833294"/>
              <a:gd name="connsiteX332" fmla="*/ 1311698 w 2836707"/>
              <a:gd name="connsiteY332" fmla="*/ 32685 h 2833294"/>
              <a:gd name="connsiteX333" fmla="*/ 1338362 w 2836707"/>
              <a:gd name="connsiteY333" fmla="*/ 19783 h 2833294"/>
              <a:gd name="connsiteX334" fmla="*/ 1364166 w 2836707"/>
              <a:gd name="connsiteY334" fmla="*/ 9461 h 2833294"/>
              <a:gd name="connsiteX335" fmla="*/ 1390830 w 2836707"/>
              <a:gd name="connsiteY335" fmla="*/ 2580 h 283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2836707" h="2833294">
                <a:moveTo>
                  <a:pt x="1418354" y="0"/>
                </a:moveTo>
                <a:lnTo>
                  <a:pt x="1445877" y="2580"/>
                </a:lnTo>
                <a:lnTo>
                  <a:pt x="1472542" y="9461"/>
                </a:lnTo>
                <a:lnTo>
                  <a:pt x="1498346" y="19783"/>
                </a:lnTo>
                <a:lnTo>
                  <a:pt x="1525009" y="32685"/>
                </a:lnTo>
                <a:lnTo>
                  <a:pt x="1549954" y="47308"/>
                </a:lnTo>
                <a:lnTo>
                  <a:pt x="1575758" y="62790"/>
                </a:lnTo>
                <a:lnTo>
                  <a:pt x="1601561" y="76552"/>
                </a:lnTo>
                <a:lnTo>
                  <a:pt x="1627365" y="90315"/>
                </a:lnTo>
                <a:lnTo>
                  <a:pt x="1652309" y="100636"/>
                </a:lnTo>
                <a:lnTo>
                  <a:pt x="1679833" y="107517"/>
                </a:lnTo>
                <a:lnTo>
                  <a:pt x="1706497" y="110958"/>
                </a:lnTo>
                <a:lnTo>
                  <a:pt x="1734881" y="110958"/>
                </a:lnTo>
                <a:lnTo>
                  <a:pt x="1764126" y="109238"/>
                </a:lnTo>
                <a:lnTo>
                  <a:pt x="1793370" y="105797"/>
                </a:lnTo>
                <a:lnTo>
                  <a:pt x="1822615" y="101497"/>
                </a:lnTo>
                <a:lnTo>
                  <a:pt x="1851859" y="98056"/>
                </a:lnTo>
                <a:lnTo>
                  <a:pt x="1881104" y="95475"/>
                </a:lnTo>
                <a:lnTo>
                  <a:pt x="1908627" y="96335"/>
                </a:lnTo>
                <a:lnTo>
                  <a:pt x="1935291" y="99776"/>
                </a:lnTo>
                <a:lnTo>
                  <a:pt x="1961095" y="107517"/>
                </a:lnTo>
                <a:lnTo>
                  <a:pt x="1982599" y="118699"/>
                </a:lnTo>
                <a:lnTo>
                  <a:pt x="2003241" y="133322"/>
                </a:lnTo>
                <a:lnTo>
                  <a:pt x="2021304" y="150524"/>
                </a:lnTo>
                <a:lnTo>
                  <a:pt x="2039367" y="170307"/>
                </a:lnTo>
                <a:lnTo>
                  <a:pt x="2055710" y="190950"/>
                </a:lnTo>
                <a:lnTo>
                  <a:pt x="2072052" y="212454"/>
                </a:lnTo>
                <a:lnTo>
                  <a:pt x="2088394" y="233957"/>
                </a:lnTo>
                <a:lnTo>
                  <a:pt x="2104736" y="254601"/>
                </a:lnTo>
                <a:lnTo>
                  <a:pt x="2121940" y="274384"/>
                </a:lnTo>
                <a:lnTo>
                  <a:pt x="2141723" y="291587"/>
                </a:lnTo>
                <a:lnTo>
                  <a:pt x="2160646" y="307070"/>
                </a:lnTo>
                <a:lnTo>
                  <a:pt x="2182149" y="319111"/>
                </a:lnTo>
                <a:lnTo>
                  <a:pt x="2205372" y="329433"/>
                </a:lnTo>
                <a:lnTo>
                  <a:pt x="2230316" y="338034"/>
                </a:lnTo>
                <a:lnTo>
                  <a:pt x="2256119" y="345775"/>
                </a:lnTo>
                <a:lnTo>
                  <a:pt x="2281923" y="352656"/>
                </a:lnTo>
                <a:lnTo>
                  <a:pt x="2308587" y="359538"/>
                </a:lnTo>
                <a:lnTo>
                  <a:pt x="2333531" y="367279"/>
                </a:lnTo>
                <a:lnTo>
                  <a:pt x="2358474" y="375880"/>
                </a:lnTo>
                <a:lnTo>
                  <a:pt x="2381698" y="386202"/>
                </a:lnTo>
                <a:lnTo>
                  <a:pt x="2402342" y="399104"/>
                </a:lnTo>
                <a:lnTo>
                  <a:pt x="2421265" y="414587"/>
                </a:lnTo>
                <a:lnTo>
                  <a:pt x="2436746" y="433510"/>
                </a:lnTo>
                <a:lnTo>
                  <a:pt x="2449649" y="454153"/>
                </a:lnTo>
                <a:lnTo>
                  <a:pt x="2459970" y="477376"/>
                </a:lnTo>
                <a:lnTo>
                  <a:pt x="2468571" y="502321"/>
                </a:lnTo>
                <a:lnTo>
                  <a:pt x="2476312" y="527264"/>
                </a:lnTo>
                <a:lnTo>
                  <a:pt x="2483194" y="553929"/>
                </a:lnTo>
                <a:lnTo>
                  <a:pt x="2490075" y="579732"/>
                </a:lnTo>
                <a:lnTo>
                  <a:pt x="2497816" y="605537"/>
                </a:lnTo>
                <a:lnTo>
                  <a:pt x="2506417" y="630482"/>
                </a:lnTo>
                <a:lnTo>
                  <a:pt x="2516738" y="653705"/>
                </a:lnTo>
                <a:lnTo>
                  <a:pt x="2528781" y="675208"/>
                </a:lnTo>
                <a:lnTo>
                  <a:pt x="2544263" y="694132"/>
                </a:lnTo>
                <a:lnTo>
                  <a:pt x="2561465" y="713915"/>
                </a:lnTo>
                <a:lnTo>
                  <a:pt x="2581248" y="731117"/>
                </a:lnTo>
                <a:lnTo>
                  <a:pt x="2601892" y="747460"/>
                </a:lnTo>
                <a:lnTo>
                  <a:pt x="2624255" y="763802"/>
                </a:lnTo>
                <a:lnTo>
                  <a:pt x="2645758" y="780145"/>
                </a:lnTo>
                <a:lnTo>
                  <a:pt x="2666401" y="796488"/>
                </a:lnTo>
                <a:lnTo>
                  <a:pt x="2686183" y="814551"/>
                </a:lnTo>
                <a:lnTo>
                  <a:pt x="2703387" y="832614"/>
                </a:lnTo>
                <a:lnTo>
                  <a:pt x="2718009" y="853257"/>
                </a:lnTo>
                <a:lnTo>
                  <a:pt x="2729191" y="874760"/>
                </a:lnTo>
                <a:lnTo>
                  <a:pt x="2736932" y="900565"/>
                </a:lnTo>
                <a:lnTo>
                  <a:pt x="2740372" y="927229"/>
                </a:lnTo>
                <a:lnTo>
                  <a:pt x="2741233" y="954754"/>
                </a:lnTo>
                <a:lnTo>
                  <a:pt x="2738652" y="983998"/>
                </a:lnTo>
                <a:lnTo>
                  <a:pt x="2735211" y="1013242"/>
                </a:lnTo>
                <a:lnTo>
                  <a:pt x="2730911" y="1042487"/>
                </a:lnTo>
                <a:lnTo>
                  <a:pt x="2727470" y="1071732"/>
                </a:lnTo>
                <a:lnTo>
                  <a:pt x="2725751" y="1100977"/>
                </a:lnTo>
                <a:lnTo>
                  <a:pt x="2725751" y="1129361"/>
                </a:lnTo>
                <a:lnTo>
                  <a:pt x="2729191" y="1156025"/>
                </a:lnTo>
                <a:lnTo>
                  <a:pt x="2736071" y="1182689"/>
                </a:lnTo>
                <a:lnTo>
                  <a:pt x="2746393" y="1207634"/>
                </a:lnTo>
                <a:lnTo>
                  <a:pt x="2760156" y="1233438"/>
                </a:lnTo>
                <a:lnTo>
                  <a:pt x="2773917" y="1259242"/>
                </a:lnTo>
                <a:lnTo>
                  <a:pt x="2789400" y="1285046"/>
                </a:lnTo>
                <a:lnTo>
                  <a:pt x="2804021" y="1309991"/>
                </a:lnTo>
                <a:lnTo>
                  <a:pt x="2816924" y="1336654"/>
                </a:lnTo>
                <a:lnTo>
                  <a:pt x="2827245" y="1362459"/>
                </a:lnTo>
                <a:lnTo>
                  <a:pt x="2834126" y="1389123"/>
                </a:lnTo>
                <a:lnTo>
                  <a:pt x="2836707" y="1416647"/>
                </a:lnTo>
                <a:lnTo>
                  <a:pt x="2834126" y="1444171"/>
                </a:lnTo>
                <a:lnTo>
                  <a:pt x="2827245" y="1470836"/>
                </a:lnTo>
                <a:lnTo>
                  <a:pt x="2816924" y="1496640"/>
                </a:lnTo>
                <a:lnTo>
                  <a:pt x="2804021" y="1523304"/>
                </a:lnTo>
                <a:lnTo>
                  <a:pt x="2789400" y="1548248"/>
                </a:lnTo>
                <a:lnTo>
                  <a:pt x="2773917" y="1574053"/>
                </a:lnTo>
                <a:lnTo>
                  <a:pt x="2760156" y="1599857"/>
                </a:lnTo>
                <a:lnTo>
                  <a:pt x="2746393" y="1625660"/>
                </a:lnTo>
                <a:lnTo>
                  <a:pt x="2736071" y="1650605"/>
                </a:lnTo>
                <a:lnTo>
                  <a:pt x="2729191" y="1677269"/>
                </a:lnTo>
                <a:lnTo>
                  <a:pt x="2725751" y="1703933"/>
                </a:lnTo>
                <a:lnTo>
                  <a:pt x="2725751" y="1732318"/>
                </a:lnTo>
                <a:lnTo>
                  <a:pt x="2727470" y="1761563"/>
                </a:lnTo>
                <a:lnTo>
                  <a:pt x="2730911" y="1790807"/>
                </a:lnTo>
                <a:lnTo>
                  <a:pt x="2735211" y="1820052"/>
                </a:lnTo>
                <a:lnTo>
                  <a:pt x="2738652" y="1849297"/>
                </a:lnTo>
                <a:lnTo>
                  <a:pt x="2741233" y="1878541"/>
                </a:lnTo>
                <a:lnTo>
                  <a:pt x="2740372" y="1906066"/>
                </a:lnTo>
                <a:lnTo>
                  <a:pt x="2736932" y="1932731"/>
                </a:lnTo>
                <a:lnTo>
                  <a:pt x="2729191" y="1958534"/>
                </a:lnTo>
                <a:lnTo>
                  <a:pt x="2718009" y="1980037"/>
                </a:lnTo>
                <a:lnTo>
                  <a:pt x="2703387" y="2000681"/>
                </a:lnTo>
                <a:lnTo>
                  <a:pt x="2686183" y="2018744"/>
                </a:lnTo>
                <a:lnTo>
                  <a:pt x="2666401" y="2036806"/>
                </a:lnTo>
                <a:lnTo>
                  <a:pt x="2645758" y="2053150"/>
                </a:lnTo>
                <a:lnTo>
                  <a:pt x="2624255" y="2069492"/>
                </a:lnTo>
                <a:lnTo>
                  <a:pt x="2601892" y="2085835"/>
                </a:lnTo>
                <a:lnTo>
                  <a:pt x="2581248" y="2102177"/>
                </a:lnTo>
                <a:lnTo>
                  <a:pt x="2561465" y="2119379"/>
                </a:lnTo>
                <a:lnTo>
                  <a:pt x="2544263" y="2139163"/>
                </a:lnTo>
                <a:lnTo>
                  <a:pt x="2528781" y="2158086"/>
                </a:lnTo>
                <a:lnTo>
                  <a:pt x="2516738" y="2179589"/>
                </a:lnTo>
                <a:lnTo>
                  <a:pt x="2506417" y="2202813"/>
                </a:lnTo>
                <a:lnTo>
                  <a:pt x="2497816" y="2227757"/>
                </a:lnTo>
                <a:lnTo>
                  <a:pt x="2490075" y="2253562"/>
                </a:lnTo>
                <a:lnTo>
                  <a:pt x="2483194" y="2279366"/>
                </a:lnTo>
                <a:lnTo>
                  <a:pt x="2476312" y="2306030"/>
                </a:lnTo>
                <a:lnTo>
                  <a:pt x="2468571" y="2330974"/>
                </a:lnTo>
                <a:lnTo>
                  <a:pt x="2459970" y="2355917"/>
                </a:lnTo>
                <a:lnTo>
                  <a:pt x="2449649" y="2379141"/>
                </a:lnTo>
                <a:lnTo>
                  <a:pt x="2436746" y="2399785"/>
                </a:lnTo>
                <a:lnTo>
                  <a:pt x="2421265" y="2418708"/>
                </a:lnTo>
                <a:lnTo>
                  <a:pt x="2402342" y="2434190"/>
                </a:lnTo>
                <a:lnTo>
                  <a:pt x="2381698" y="2447092"/>
                </a:lnTo>
                <a:lnTo>
                  <a:pt x="2358474" y="2457414"/>
                </a:lnTo>
                <a:lnTo>
                  <a:pt x="2333531" y="2466015"/>
                </a:lnTo>
                <a:lnTo>
                  <a:pt x="2308587" y="2473756"/>
                </a:lnTo>
                <a:lnTo>
                  <a:pt x="2281923" y="2480638"/>
                </a:lnTo>
                <a:lnTo>
                  <a:pt x="2256119" y="2487519"/>
                </a:lnTo>
                <a:lnTo>
                  <a:pt x="2230316" y="2495260"/>
                </a:lnTo>
                <a:lnTo>
                  <a:pt x="2205372" y="2503862"/>
                </a:lnTo>
                <a:lnTo>
                  <a:pt x="2182149" y="2514184"/>
                </a:lnTo>
                <a:lnTo>
                  <a:pt x="2160646" y="2526225"/>
                </a:lnTo>
                <a:lnTo>
                  <a:pt x="2141723" y="2541707"/>
                </a:lnTo>
                <a:lnTo>
                  <a:pt x="2121940" y="2558911"/>
                </a:lnTo>
                <a:lnTo>
                  <a:pt x="2104736" y="2578694"/>
                </a:lnTo>
                <a:lnTo>
                  <a:pt x="2088394" y="2599337"/>
                </a:lnTo>
                <a:lnTo>
                  <a:pt x="2072052" y="2620840"/>
                </a:lnTo>
                <a:lnTo>
                  <a:pt x="2055710" y="2642344"/>
                </a:lnTo>
                <a:lnTo>
                  <a:pt x="2039367" y="2662987"/>
                </a:lnTo>
                <a:lnTo>
                  <a:pt x="2021304" y="2682770"/>
                </a:lnTo>
                <a:lnTo>
                  <a:pt x="2003241" y="2699973"/>
                </a:lnTo>
                <a:lnTo>
                  <a:pt x="1982599" y="2714595"/>
                </a:lnTo>
                <a:lnTo>
                  <a:pt x="1961095" y="2725777"/>
                </a:lnTo>
                <a:lnTo>
                  <a:pt x="1935291" y="2733518"/>
                </a:lnTo>
                <a:lnTo>
                  <a:pt x="1908627" y="2736959"/>
                </a:lnTo>
                <a:lnTo>
                  <a:pt x="1881104" y="2737819"/>
                </a:lnTo>
                <a:lnTo>
                  <a:pt x="1851859" y="2735238"/>
                </a:lnTo>
                <a:lnTo>
                  <a:pt x="1822615" y="2731799"/>
                </a:lnTo>
                <a:lnTo>
                  <a:pt x="1793370" y="2727497"/>
                </a:lnTo>
                <a:lnTo>
                  <a:pt x="1764126" y="2724057"/>
                </a:lnTo>
                <a:lnTo>
                  <a:pt x="1734881" y="2722336"/>
                </a:lnTo>
                <a:lnTo>
                  <a:pt x="1706497" y="2722336"/>
                </a:lnTo>
                <a:lnTo>
                  <a:pt x="1679833" y="2725777"/>
                </a:lnTo>
                <a:lnTo>
                  <a:pt x="1652309" y="2732658"/>
                </a:lnTo>
                <a:lnTo>
                  <a:pt x="1627365" y="2742980"/>
                </a:lnTo>
                <a:lnTo>
                  <a:pt x="1601561" y="2756742"/>
                </a:lnTo>
                <a:lnTo>
                  <a:pt x="1575758" y="2770505"/>
                </a:lnTo>
                <a:lnTo>
                  <a:pt x="1549954" y="2785987"/>
                </a:lnTo>
                <a:lnTo>
                  <a:pt x="1525009" y="2800609"/>
                </a:lnTo>
                <a:lnTo>
                  <a:pt x="1498346" y="2813511"/>
                </a:lnTo>
                <a:lnTo>
                  <a:pt x="1472542" y="2823833"/>
                </a:lnTo>
                <a:lnTo>
                  <a:pt x="1445877" y="2830714"/>
                </a:lnTo>
                <a:lnTo>
                  <a:pt x="1418354" y="2833294"/>
                </a:lnTo>
                <a:lnTo>
                  <a:pt x="1390830" y="2830714"/>
                </a:lnTo>
                <a:lnTo>
                  <a:pt x="1364166" y="2823833"/>
                </a:lnTo>
                <a:lnTo>
                  <a:pt x="1338362" y="2813511"/>
                </a:lnTo>
                <a:lnTo>
                  <a:pt x="1311698" y="2800609"/>
                </a:lnTo>
                <a:lnTo>
                  <a:pt x="1286754" y="2785987"/>
                </a:lnTo>
                <a:lnTo>
                  <a:pt x="1260950" y="2770505"/>
                </a:lnTo>
                <a:lnTo>
                  <a:pt x="1235146" y="2756742"/>
                </a:lnTo>
                <a:lnTo>
                  <a:pt x="1209343" y="2742980"/>
                </a:lnTo>
                <a:lnTo>
                  <a:pt x="1183539" y="2732658"/>
                </a:lnTo>
                <a:lnTo>
                  <a:pt x="1156875" y="2725777"/>
                </a:lnTo>
                <a:lnTo>
                  <a:pt x="1130211" y="2722336"/>
                </a:lnTo>
                <a:lnTo>
                  <a:pt x="1101826" y="2722336"/>
                </a:lnTo>
                <a:lnTo>
                  <a:pt x="1072582" y="2724057"/>
                </a:lnTo>
                <a:lnTo>
                  <a:pt x="1043338" y="2727497"/>
                </a:lnTo>
                <a:lnTo>
                  <a:pt x="1014093" y="2731799"/>
                </a:lnTo>
                <a:lnTo>
                  <a:pt x="984848" y="2735238"/>
                </a:lnTo>
                <a:lnTo>
                  <a:pt x="955604" y="2737819"/>
                </a:lnTo>
                <a:lnTo>
                  <a:pt x="928081" y="2736959"/>
                </a:lnTo>
                <a:lnTo>
                  <a:pt x="901416" y="2733518"/>
                </a:lnTo>
                <a:lnTo>
                  <a:pt x="875612" y="2725777"/>
                </a:lnTo>
                <a:lnTo>
                  <a:pt x="854109" y="2714595"/>
                </a:lnTo>
                <a:lnTo>
                  <a:pt x="833465" y="2699973"/>
                </a:lnTo>
                <a:lnTo>
                  <a:pt x="815403" y="2682770"/>
                </a:lnTo>
                <a:lnTo>
                  <a:pt x="797340" y="2662987"/>
                </a:lnTo>
                <a:lnTo>
                  <a:pt x="780998" y="2642344"/>
                </a:lnTo>
                <a:lnTo>
                  <a:pt x="764655" y="2620840"/>
                </a:lnTo>
                <a:lnTo>
                  <a:pt x="748313" y="2599337"/>
                </a:lnTo>
                <a:lnTo>
                  <a:pt x="731971" y="2578694"/>
                </a:lnTo>
                <a:lnTo>
                  <a:pt x="714768" y="2558911"/>
                </a:lnTo>
                <a:lnTo>
                  <a:pt x="694985" y="2541707"/>
                </a:lnTo>
                <a:lnTo>
                  <a:pt x="676062" y="2526225"/>
                </a:lnTo>
                <a:lnTo>
                  <a:pt x="654559" y="2514184"/>
                </a:lnTo>
                <a:lnTo>
                  <a:pt x="631335" y="2503862"/>
                </a:lnTo>
                <a:lnTo>
                  <a:pt x="606392" y="2495260"/>
                </a:lnTo>
                <a:lnTo>
                  <a:pt x="580587" y="2487519"/>
                </a:lnTo>
                <a:lnTo>
                  <a:pt x="554784" y="2480638"/>
                </a:lnTo>
                <a:lnTo>
                  <a:pt x="528120" y="2473756"/>
                </a:lnTo>
                <a:lnTo>
                  <a:pt x="503176" y="2466015"/>
                </a:lnTo>
                <a:lnTo>
                  <a:pt x="478232" y="2457414"/>
                </a:lnTo>
                <a:lnTo>
                  <a:pt x="455009" y="2447092"/>
                </a:lnTo>
                <a:lnTo>
                  <a:pt x="434366" y="2434190"/>
                </a:lnTo>
                <a:lnTo>
                  <a:pt x="415442" y="2418708"/>
                </a:lnTo>
                <a:lnTo>
                  <a:pt x="399961" y="2399785"/>
                </a:lnTo>
                <a:lnTo>
                  <a:pt x="387059" y="2379141"/>
                </a:lnTo>
                <a:lnTo>
                  <a:pt x="376737" y="2355917"/>
                </a:lnTo>
                <a:lnTo>
                  <a:pt x="368136" y="2330974"/>
                </a:lnTo>
                <a:lnTo>
                  <a:pt x="360395" y="2306030"/>
                </a:lnTo>
                <a:lnTo>
                  <a:pt x="353514" y="2279366"/>
                </a:lnTo>
                <a:lnTo>
                  <a:pt x="346633" y="2253562"/>
                </a:lnTo>
                <a:lnTo>
                  <a:pt x="338891" y="2227757"/>
                </a:lnTo>
                <a:lnTo>
                  <a:pt x="330290" y="2202813"/>
                </a:lnTo>
                <a:lnTo>
                  <a:pt x="319968" y="2179589"/>
                </a:lnTo>
                <a:lnTo>
                  <a:pt x="307927" y="2158086"/>
                </a:lnTo>
                <a:lnTo>
                  <a:pt x="292445" y="2139163"/>
                </a:lnTo>
                <a:lnTo>
                  <a:pt x="275242" y="2119379"/>
                </a:lnTo>
                <a:lnTo>
                  <a:pt x="255459" y="2102177"/>
                </a:lnTo>
                <a:lnTo>
                  <a:pt x="233955" y="2085835"/>
                </a:lnTo>
                <a:lnTo>
                  <a:pt x="212452" y="2069492"/>
                </a:lnTo>
                <a:lnTo>
                  <a:pt x="190950" y="2053150"/>
                </a:lnTo>
                <a:lnTo>
                  <a:pt x="170306" y="2036806"/>
                </a:lnTo>
                <a:lnTo>
                  <a:pt x="150523" y="2018744"/>
                </a:lnTo>
                <a:lnTo>
                  <a:pt x="133321" y="2000681"/>
                </a:lnTo>
                <a:lnTo>
                  <a:pt x="118699" y="1980037"/>
                </a:lnTo>
                <a:lnTo>
                  <a:pt x="107517" y="1958534"/>
                </a:lnTo>
                <a:lnTo>
                  <a:pt x="99776" y="1932731"/>
                </a:lnTo>
                <a:lnTo>
                  <a:pt x="96335" y="1906066"/>
                </a:lnTo>
                <a:lnTo>
                  <a:pt x="95474" y="1878541"/>
                </a:lnTo>
                <a:lnTo>
                  <a:pt x="98055" y="1849297"/>
                </a:lnTo>
                <a:lnTo>
                  <a:pt x="101496" y="1820052"/>
                </a:lnTo>
                <a:lnTo>
                  <a:pt x="105796" y="1790807"/>
                </a:lnTo>
                <a:lnTo>
                  <a:pt x="109237" y="1761563"/>
                </a:lnTo>
                <a:lnTo>
                  <a:pt x="110958" y="1732318"/>
                </a:lnTo>
                <a:lnTo>
                  <a:pt x="110958" y="1703933"/>
                </a:lnTo>
                <a:lnTo>
                  <a:pt x="107517" y="1677269"/>
                </a:lnTo>
                <a:lnTo>
                  <a:pt x="100636" y="1650605"/>
                </a:lnTo>
                <a:lnTo>
                  <a:pt x="90314" y="1625660"/>
                </a:lnTo>
                <a:lnTo>
                  <a:pt x="77412" y="1599857"/>
                </a:lnTo>
                <a:lnTo>
                  <a:pt x="62790" y="1574053"/>
                </a:lnTo>
                <a:lnTo>
                  <a:pt x="47308" y="1548248"/>
                </a:lnTo>
                <a:lnTo>
                  <a:pt x="32686" y="1523304"/>
                </a:lnTo>
                <a:lnTo>
                  <a:pt x="19783" y="1496640"/>
                </a:lnTo>
                <a:lnTo>
                  <a:pt x="9462" y="1470836"/>
                </a:lnTo>
                <a:lnTo>
                  <a:pt x="2581" y="1444171"/>
                </a:lnTo>
                <a:lnTo>
                  <a:pt x="0" y="1416647"/>
                </a:lnTo>
                <a:lnTo>
                  <a:pt x="2581" y="1389123"/>
                </a:lnTo>
                <a:lnTo>
                  <a:pt x="9462" y="1362459"/>
                </a:lnTo>
                <a:lnTo>
                  <a:pt x="19783" y="1336654"/>
                </a:lnTo>
                <a:lnTo>
                  <a:pt x="32686" y="1309991"/>
                </a:lnTo>
                <a:lnTo>
                  <a:pt x="47308" y="1285046"/>
                </a:lnTo>
                <a:lnTo>
                  <a:pt x="62790" y="1259242"/>
                </a:lnTo>
                <a:lnTo>
                  <a:pt x="77412" y="1233438"/>
                </a:lnTo>
                <a:lnTo>
                  <a:pt x="90314" y="1207634"/>
                </a:lnTo>
                <a:lnTo>
                  <a:pt x="100636" y="1182689"/>
                </a:lnTo>
                <a:lnTo>
                  <a:pt x="107517" y="1156025"/>
                </a:lnTo>
                <a:lnTo>
                  <a:pt x="110958" y="1129361"/>
                </a:lnTo>
                <a:lnTo>
                  <a:pt x="110958" y="1100977"/>
                </a:lnTo>
                <a:lnTo>
                  <a:pt x="109237" y="1071732"/>
                </a:lnTo>
                <a:lnTo>
                  <a:pt x="105796" y="1042487"/>
                </a:lnTo>
                <a:lnTo>
                  <a:pt x="101496" y="1013242"/>
                </a:lnTo>
                <a:lnTo>
                  <a:pt x="98055" y="983998"/>
                </a:lnTo>
                <a:lnTo>
                  <a:pt x="95474" y="954754"/>
                </a:lnTo>
                <a:lnTo>
                  <a:pt x="96335" y="927229"/>
                </a:lnTo>
                <a:lnTo>
                  <a:pt x="99776" y="900565"/>
                </a:lnTo>
                <a:lnTo>
                  <a:pt x="107517" y="874760"/>
                </a:lnTo>
                <a:lnTo>
                  <a:pt x="118699" y="853257"/>
                </a:lnTo>
                <a:lnTo>
                  <a:pt x="133321" y="832614"/>
                </a:lnTo>
                <a:lnTo>
                  <a:pt x="150523" y="814551"/>
                </a:lnTo>
                <a:lnTo>
                  <a:pt x="170306" y="796488"/>
                </a:lnTo>
                <a:lnTo>
                  <a:pt x="190950" y="780145"/>
                </a:lnTo>
                <a:lnTo>
                  <a:pt x="212452" y="763802"/>
                </a:lnTo>
                <a:lnTo>
                  <a:pt x="233955" y="747460"/>
                </a:lnTo>
                <a:lnTo>
                  <a:pt x="255459" y="731117"/>
                </a:lnTo>
                <a:lnTo>
                  <a:pt x="275242" y="713915"/>
                </a:lnTo>
                <a:lnTo>
                  <a:pt x="292445" y="694132"/>
                </a:lnTo>
                <a:lnTo>
                  <a:pt x="307927" y="675208"/>
                </a:lnTo>
                <a:lnTo>
                  <a:pt x="319968" y="653705"/>
                </a:lnTo>
                <a:lnTo>
                  <a:pt x="330290" y="630482"/>
                </a:lnTo>
                <a:lnTo>
                  <a:pt x="338891" y="605537"/>
                </a:lnTo>
                <a:lnTo>
                  <a:pt x="346633" y="579732"/>
                </a:lnTo>
                <a:lnTo>
                  <a:pt x="353514" y="553929"/>
                </a:lnTo>
                <a:lnTo>
                  <a:pt x="360395" y="527264"/>
                </a:lnTo>
                <a:lnTo>
                  <a:pt x="368136" y="502321"/>
                </a:lnTo>
                <a:lnTo>
                  <a:pt x="376737" y="477376"/>
                </a:lnTo>
                <a:lnTo>
                  <a:pt x="387059" y="454153"/>
                </a:lnTo>
                <a:lnTo>
                  <a:pt x="399961" y="433510"/>
                </a:lnTo>
                <a:lnTo>
                  <a:pt x="415442" y="414587"/>
                </a:lnTo>
                <a:lnTo>
                  <a:pt x="434366" y="399104"/>
                </a:lnTo>
                <a:lnTo>
                  <a:pt x="455009" y="386202"/>
                </a:lnTo>
                <a:lnTo>
                  <a:pt x="478232" y="375880"/>
                </a:lnTo>
                <a:lnTo>
                  <a:pt x="503176" y="367279"/>
                </a:lnTo>
                <a:lnTo>
                  <a:pt x="528120" y="359538"/>
                </a:lnTo>
                <a:lnTo>
                  <a:pt x="554784" y="352656"/>
                </a:lnTo>
                <a:lnTo>
                  <a:pt x="580587" y="345775"/>
                </a:lnTo>
                <a:lnTo>
                  <a:pt x="606392" y="338034"/>
                </a:lnTo>
                <a:lnTo>
                  <a:pt x="631335" y="329433"/>
                </a:lnTo>
                <a:lnTo>
                  <a:pt x="654559" y="319111"/>
                </a:lnTo>
                <a:lnTo>
                  <a:pt x="676062" y="307070"/>
                </a:lnTo>
                <a:lnTo>
                  <a:pt x="694985" y="291587"/>
                </a:lnTo>
                <a:lnTo>
                  <a:pt x="714768" y="274384"/>
                </a:lnTo>
                <a:lnTo>
                  <a:pt x="731971" y="254601"/>
                </a:lnTo>
                <a:lnTo>
                  <a:pt x="748313" y="233957"/>
                </a:lnTo>
                <a:lnTo>
                  <a:pt x="764655" y="212454"/>
                </a:lnTo>
                <a:lnTo>
                  <a:pt x="780998" y="190950"/>
                </a:lnTo>
                <a:lnTo>
                  <a:pt x="797340" y="170307"/>
                </a:lnTo>
                <a:lnTo>
                  <a:pt x="815403" y="150524"/>
                </a:lnTo>
                <a:lnTo>
                  <a:pt x="833465" y="133322"/>
                </a:lnTo>
                <a:lnTo>
                  <a:pt x="854109" y="118699"/>
                </a:lnTo>
                <a:lnTo>
                  <a:pt x="875612" y="107517"/>
                </a:lnTo>
                <a:lnTo>
                  <a:pt x="901416" y="99776"/>
                </a:lnTo>
                <a:lnTo>
                  <a:pt x="928081" y="96335"/>
                </a:lnTo>
                <a:lnTo>
                  <a:pt x="955604" y="95475"/>
                </a:lnTo>
                <a:lnTo>
                  <a:pt x="984848" y="98056"/>
                </a:lnTo>
                <a:lnTo>
                  <a:pt x="1014093" y="101497"/>
                </a:lnTo>
                <a:lnTo>
                  <a:pt x="1043338" y="105797"/>
                </a:lnTo>
                <a:lnTo>
                  <a:pt x="1072582" y="109238"/>
                </a:lnTo>
                <a:lnTo>
                  <a:pt x="1101826" y="110958"/>
                </a:lnTo>
                <a:lnTo>
                  <a:pt x="1130211" y="110958"/>
                </a:lnTo>
                <a:lnTo>
                  <a:pt x="1156875" y="107517"/>
                </a:lnTo>
                <a:lnTo>
                  <a:pt x="1183539" y="100636"/>
                </a:lnTo>
                <a:lnTo>
                  <a:pt x="1209343" y="90315"/>
                </a:lnTo>
                <a:lnTo>
                  <a:pt x="1235146" y="76552"/>
                </a:lnTo>
                <a:lnTo>
                  <a:pt x="1260950" y="62790"/>
                </a:lnTo>
                <a:lnTo>
                  <a:pt x="1286754" y="47308"/>
                </a:lnTo>
                <a:lnTo>
                  <a:pt x="1311698" y="32685"/>
                </a:lnTo>
                <a:lnTo>
                  <a:pt x="1338362" y="19783"/>
                </a:lnTo>
                <a:lnTo>
                  <a:pt x="1364166" y="9461"/>
                </a:lnTo>
                <a:lnTo>
                  <a:pt x="1390830" y="25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DF8B7C09-DB0C-4F2B-962A-4846DAA520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555899" y="3294246"/>
            <a:ext cx="1457290" cy="1838852"/>
          </a:xfrm>
          <a:prstGeom prst="rect">
            <a:avLst/>
          </a:pr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D3DD866-9865-42E4-989A-17A2755F22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78598" y="3909952"/>
            <a:ext cx="3313402" cy="2948047"/>
          </a:xfrm>
          <a:custGeom>
            <a:avLst/>
            <a:gdLst>
              <a:gd name="connsiteX0" fmla="*/ 1934947 w 3313402"/>
              <a:gd name="connsiteY0" fmla="*/ 0 h 2948047"/>
              <a:gd name="connsiteX1" fmla="*/ 1972495 w 3313402"/>
              <a:gd name="connsiteY1" fmla="*/ 3519 h 2948047"/>
              <a:gd name="connsiteX2" fmla="*/ 2008871 w 3313402"/>
              <a:gd name="connsiteY2" fmla="*/ 12907 h 2948047"/>
              <a:gd name="connsiteX3" fmla="*/ 2044074 w 3313402"/>
              <a:gd name="connsiteY3" fmla="*/ 26988 h 2948047"/>
              <a:gd name="connsiteX4" fmla="*/ 2080448 w 3313402"/>
              <a:gd name="connsiteY4" fmla="*/ 44589 h 2948047"/>
              <a:gd name="connsiteX5" fmla="*/ 2114478 w 3313402"/>
              <a:gd name="connsiteY5" fmla="*/ 64537 h 2948047"/>
              <a:gd name="connsiteX6" fmla="*/ 2149681 w 3313402"/>
              <a:gd name="connsiteY6" fmla="*/ 85659 h 2948047"/>
              <a:gd name="connsiteX7" fmla="*/ 2184882 w 3313402"/>
              <a:gd name="connsiteY7" fmla="*/ 104433 h 2948047"/>
              <a:gd name="connsiteX8" fmla="*/ 2220084 w 3313402"/>
              <a:gd name="connsiteY8" fmla="*/ 123208 h 2948047"/>
              <a:gd name="connsiteX9" fmla="*/ 2254113 w 3313402"/>
              <a:gd name="connsiteY9" fmla="*/ 137288 h 2948047"/>
              <a:gd name="connsiteX10" fmla="*/ 2291662 w 3313402"/>
              <a:gd name="connsiteY10" fmla="*/ 146675 h 2948047"/>
              <a:gd name="connsiteX11" fmla="*/ 2328037 w 3313402"/>
              <a:gd name="connsiteY11" fmla="*/ 151369 h 2948047"/>
              <a:gd name="connsiteX12" fmla="*/ 2366759 w 3313402"/>
              <a:gd name="connsiteY12" fmla="*/ 151369 h 2948047"/>
              <a:gd name="connsiteX13" fmla="*/ 2406656 w 3313402"/>
              <a:gd name="connsiteY13" fmla="*/ 149023 h 2948047"/>
              <a:gd name="connsiteX14" fmla="*/ 2446551 w 3313402"/>
              <a:gd name="connsiteY14" fmla="*/ 144329 h 2948047"/>
              <a:gd name="connsiteX15" fmla="*/ 2486448 w 3313402"/>
              <a:gd name="connsiteY15" fmla="*/ 138462 h 2948047"/>
              <a:gd name="connsiteX16" fmla="*/ 2526343 w 3313402"/>
              <a:gd name="connsiteY16" fmla="*/ 133769 h 2948047"/>
              <a:gd name="connsiteX17" fmla="*/ 2566239 w 3313402"/>
              <a:gd name="connsiteY17" fmla="*/ 130247 h 2948047"/>
              <a:gd name="connsiteX18" fmla="*/ 2603787 w 3313402"/>
              <a:gd name="connsiteY18" fmla="*/ 131421 h 2948047"/>
              <a:gd name="connsiteX19" fmla="*/ 2640163 w 3313402"/>
              <a:gd name="connsiteY19" fmla="*/ 136115 h 2948047"/>
              <a:gd name="connsiteX20" fmla="*/ 2675366 w 3313402"/>
              <a:gd name="connsiteY20" fmla="*/ 146675 h 2948047"/>
              <a:gd name="connsiteX21" fmla="*/ 2704702 w 3313402"/>
              <a:gd name="connsiteY21" fmla="*/ 161930 h 2948047"/>
              <a:gd name="connsiteX22" fmla="*/ 2732862 w 3313402"/>
              <a:gd name="connsiteY22" fmla="*/ 181878 h 2948047"/>
              <a:gd name="connsiteX23" fmla="*/ 2757504 w 3313402"/>
              <a:gd name="connsiteY23" fmla="*/ 205346 h 2948047"/>
              <a:gd name="connsiteX24" fmla="*/ 2782146 w 3313402"/>
              <a:gd name="connsiteY24" fmla="*/ 232334 h 2948047"/>
              <a:gd name="connsiteX25" fmla="*/ 2804440 w 3313402"/>
              <a:gd name="connsiteY25" fmla="*/ 260495 h 2948047"/>
              <a:gd name="connsiteX26" fmla="*/ 2826735 w 3313402"/>
              <a:gd name="connsiteY26" fmla="*/ 289831 h 2948047"/>
              <a:gd name="connsiteX27" fmla="*/ 2849030 w 3313402"/>
              <a:gd name="connsiteY27" fmla="*/ 319166 h 2948047"/>
              <a:gd name="connsiteX28" fmla="*/ 2871324 w 3313402"/>
              <a:gd name="connsiteY28" fmla="*/ 347327 h 2948047"/>
              <a:gd name="connsiteX29" fmla="*/ 2894793 w 3313402"/>
              <a:gd name="connsiteY29" fmla="*/ 374315 h 2948047"/>
              <a:gd name="connsiteX30" fmla="*/ 2921781 w 3313402"/>
              <a:gd name="connsiteY30" fmla="*/ 397785 h 2948047"/>
              <a:gd name="connsiteX31" fmla="*/ 2947597 w 3313402"/>
              <a:gd name="connsiteY31" fmla="*/ 418906 h 2948047"/>
              <a:gd name="connsiteX32" fmla="*/ 2976931 w 3313402"/>
              <a:gd name="connsiteY32" fmla="*/ 435332 h 2948047"/>
              <a:gd name="connsiteX33" fmla="*/ 3008614 w 3313402"/>
              <a:gd name="connsiteY33" fmla="*/ 449413 h 2948047"/>
              <a:gd name="connsiteX34" fmla="*/ 3042641 w 3313402"/>
              <a:gd name="connsiteY34" fmla="*/ 461147 h 2948047"/>
              <a:gd name="connsiteX35" fmla="*/ 3077843 w 3313402"/>
              <a:gd name="connsiteY35" fmla="*/ 471708 h 2948047"/>
              <a:gd name="connsiteX36" fmla="*/ 3113046 w 3313402"/>
              <a:gd name="connsiteY36" fmla="*/ 481096 h 2948047"/>
              <a:gd name="connsiteX37" fmla="*/ 3149422 w 3313402"/>
              <a:gd name="connsiteY37" fmla="*/ 490483 h 2948047"/>
              <a:gd name="connsiteX38" fmla="*/ 3183450 w 3313402"/>
              <a:gd name="connsiteY38" fmla="*/ 501044 h 2948047"/>
              <a:gd name="connsiteX39" fmla="*/ 3217478 w 3313402"/>
              <a:gd name="connsiteY39" fmla="*/ 512777 h 2948047"/>
              <a:gd name="connsiteX40" fmla="*/ 3249161 w 3313402"/>
              <a:gd name="connsiteY40" fmla="*/ 526859 h 2948047"/>
              <a:gd name="connsiteX41" fmla="*/ 3277323 w 3313402"/>
              <a:gd name="connsiteY41" fmla="*/ 544460 h 2948047"/>
              <a:gd name="connsiteX42" fmla="*/ 3303139 w 3313402"/>
              <a:gd name="connsiteY42" fmla="*/ 565581 h 2948047"/>
              <a:gd name="connsiteX43" fmla="*/ 3313402 w 3313402"/>
              <a:gd name="connsiteY43" fmla="*/ 578126 h 2948047"/>
              <a:gd name="connsiteX44" fmla="*/ 3313402 w 3313402"/>
              <a:gd name="connsiteY44" fmla="*/ 2948047 h 2948047"/>
              <a:gd name="connsiteX45" fmla="*/ 422306 w 3313402"/>
              <a:gd name="connsiteY45" fmla="*/ 2948047 h 2948047"/>
              <a:gd name="connsiteX46" fmla="*/ 420079 w 3313402"/>
              <a:gd name="connsiteY46" fmla="*/ 2944070 h 2948047"/>
              <a:gd name="connsiteX47" fmla="*/ 398960 w 3313402"/>
              <a:gd name="connsiteY47" fmla="*/ 2918255 h 2948047"/>
              <a:gd name="connsiteX48" fmla="*/ 375490 w 3313402"/>
              <a:gd name="connsiteY48" fmla="*/ 2891267 h 2948047"/>
              <a:gd name="connsiteX49" fmla="*/ 348502 w 3313402"/>
              <a:gd name="connsiteY49" fmla="*/ 2867799 h 2948047"/>
              <a:gd name="connsiteX50" fmla="*/ 319166 w 3313402"/>
              <a:gd name="connsiteY50" fmla="*/ 2845505 h 2948047"/>
              <a:gd name="connsiteX51" fmla="*/ 289832 w 3313402"/>
              <a:gd name="connsiteY51" fmla="*/ 2823210 h 2948047"/>
              <a:gd name="connsiteX52" fmla="*/ 260497 w 3313402"/>
              <a:gd name="connsiteY52" fmla="*/ 2800916 h 2948047"/>
              <a:gd name="connsiteX53" fmla="*/ 232334 w 3313402"/>
              <a:gd name="connsiteY53" fmla="*/ 2778620 h 2948047"/>
              <a:gd name="connsiteX54" fmla="*/ 205346 w 3313402"/>
              <a:gd name="connsiteY54" fmla="*/ 2753979 h 2948047"/>
              <a:gd name="connsiteX55" fmla="*/ 181878 w 3313402"/>
              <a:gd name="connsiteY55" fmla="*/ 2729338 h 2948047"/>
              <a:gd name="connsiteX56" fmla="*/ 161931 w 3313402"/>
              <a:gd name="connsiteY56" fmla="*/ 2701176 h 2948047"/>
              <a:gd name="connsiteX57" fmla="*/ 146677 w 3313402"/>
              <a:gd name="connsiteY57" fmla="*/ 2671841 h 2948047"/>
              <a:gd name="connsiteX58" fmla="*/ 136116 w 3313402"/>
              <a:gd name="connsiteY58" fmla="*/ 2636640 h 2948047"/>
              <a:gd name="connsiteX59" fmla="*/ 131422 w 3313402"/>
              <a:gd name="connsiteY59" fmla="*/ 2600264 h 2948047"/>
              <a:gd name="connsiteX60" fmla="*/ 130248 w 3313402"/>
              <a:gd name="connsiteY60" fmla="*/ 2562713 h 2948047"/>
              <a:gd name="connsiteX61" fmla="*/ 133769 w 3313402"/>
              <a:gd name="connsiteY61" fmla="*/ 2522818 h 2948047"/>
              <a:gd name="connsiteX62" fmla="*/ 138462 w 3313402"/>
              <a:gd name="connsiteY62" fmla="*/ 2482923 h 2948047"/>
              <a:gd name="connsiteX63" fmla="*/ 144329 w 3313402"/>
              <a:gd name="connsiteY63" fmla="*/ 2443026 h 2948047"/>
              <a:gd name="connsiteX64" fmla="*/ 149023 w 3313402"/>
              <a:gd name="connsiteY64" fmla="*/ 2403131 h 2948047"/>
              <a:gd name="connsiteX65" fmla="*/ 151371 w 3313402"/>
              <a:gd name="connsiteY65" fmla="*/ 2363236 h 2948047"/>
              <a:gd name="connsiteX66" fmla="*/ 151371 w 3313402"/>
              <a:gd name="connsiteY66" fmla="*/ 2324513 h 2948047"/>
              <a:gd name="connsiteX67" fmla="*/ 146677 w 3313402"/>
              <a:gd name="connsiteY67" fmla="*/ 2288138 h 2948047"/>
              <a:gd name="connsiteX68" fmla="*/ 137289 w 3313402"/>
              <a:gd name="connsiteY68" fmla="*/ 2251763 h 2948047"/>
              <a:gd name="connsiteX69" fmla="*/ 123208 w 3313402"/>
              <a:gd name="connsiteY69" fmla="*/ 2217733 h 2948047"/>
              <a:gd name="connsiteX70" fmla="*/ 105607 w 3313402"/>
              <a:gd name="connsiteY70" fmla="*/ 2182531 h 2948047"/>
              <a:gd name="connsiteX71" fmla="*/ 85659 w 3313402"/>
              <a:gd name="connsiteY71" fmla="*/ 2147330 h 2948047"/>
              <a:gd name="connsiteX72" fmla="*/ 64538 w 3313402"/>
              <a:gd name="connsiteY72" fmla="*/ 2112127 h 2948047"/>
              <a:gd name="connsiteX73" fmla="*/ 44590 w 3313402"/>
              <a:gd name="connsiteY73" fmla="*/ 2078098 h 2948047"/>
              <a:gd name="connsiteX74" fmla="*/ 26988 w 3313402"/>
              <a:gd name="connsiteY74" fmla="*/ 2041723 h 2948047"/>
              <a:gd name="connsiteX75" fmla="*/ 12908 w 3313402"/>
              <a:gd name="connsiteY75" fmla="*/ 2006521 h 2948047"/>
              <a:gd name="connsiteX76" fmla="*/ 3521 w 3313402"/>
              <a:gd name="connsiteY76" fmla="*/ 1970145 h 2948047"/>
              <a:gd name="connsiteX77" fmla="*/ 0 w 3313402"/>
              <a:gd name="connsiteY77" fmla="*/ 1932596 h 2948047"/>
              <a:gd name="connsiteX78" fmla="*/ 3521 w 3313402"/>
              <a:gd name="connsiteY78" fmla="*/ 1895048 h 2948047"/>
              <a:gd name="connsiteX79" fmla="*/ 12908 w 3313402"/>
              <a:gd name="connsiteY79" fmla="*/ 1858672 h 2948047"/>
              <a:gd name="connsiteX80" fmla="*/ 26988 w 3313402"/>
              <a:gd name="connsiteY80" fmla="*/ 1823470 h 2948047"/>
              <a:gd name="connsiteX81" fmla="*/ 44590 w 3313402"/>
              <a:gd name="connsiteY81" fmla="*/ 1787095 h 2948047"/>
              <a:gd name="connsiteX82" fmla="*/ 64538 w 3313402"/>
              <a:gd name="connsiteY82" fmla="*/ 1753065 h 2948047"/>
              <a:gd name="connsiteX83" fmla="*/ 85659 w 3313402"/>
              <a:gd name="connsiteY83" fmla="*/ 1717864 h 2948047"/>
              <a:gd name="connsiteX84" fmla="*/ 105607 w 3313402"/>
              <a:gd name="connsiteY84" fmla="*/ 1682661 h 2948047"/>
              <a:gd name="connsiteX85" fmla="*/ 123208 w 3313402"/>
              <a:gd name="connsiteY85" fmla="*/ 1647460 h 2948047"/>
              <a:gd name="connsiteX86" fmla="*/ 137289 w 3313402"/>
              <a:gd name="connsiteY86" fmla="*/ 1613430 h 2948047"/>
              <a:gd name="connsiteX87" fmla="*/ 146677 w 3313402"/>
              <a:gd name="connsiteY87" fmla="*/ 1577054 h 2948047"/>
              <a:gd name="connsiteX88" fmla="*/ 151371 w 3313402"/>
              <a:gd name="connsiteY88" fmla="*/ 1540680 h 2948047"/>
              <a:gd name="connsiteX89" fmla="*/ 151371 w 3313402"/>
              <a:gd name="connsiteY89" fmla="*/ 1501958 h 2948047"/>
              <a:gd name="connsiteX90" fmla="*/ 149023 w 3313402"/>
              <a:gd name="connsiteY90" fmla="*/ 1462061 h 2948047"/>
              <a:gd name="connsiteX91" fmla="*/ 144329 w 3313402"/>
              <a:gd name="connsiteY91" fmla="*/ 1422166 h 2948047"/>
              <a:gd name="connsiteX92" fmla="*/ 138462 w 3313402"/>
              <a:gd name="connsiteY92" fmla="*/ 1382269 h 2948047"/>
              <a:gd name="connsiteX93" fmla="*/ 133769 w 3313402"/>
              <a:gd name="connsiteY93" fmla="*/ 1342374 h 2948047"/>
              <a:gd name="connsiteX94" fmla="*/ 130248 w 3313402"/>
              <a:gd name="connsiteY94" fmla="*/ 1302479 h 2948047"/>
              <a:gd name="connsiteX95" fmla="*/ 131422 w 3313402"/>
              <a:gd name="connsiteY95" fmla="*/ 1264930 h 2948047"/>
              <a:gd name="connsiteX96" fmla="*/ 136116 w 3313402"/>
              <a:gd name="connsiteY96" fmla="*/ 1228554 h 2948047"/>
              <a:gd name="connsiteX97" fmla="*/ 146677 w 3313402"/>
              <a:gd name="connsiteY97" fmla="*/ 1193352 h 2948047"/>
              <a:gd name="connsiteX98" fmla="*/ 161931 w 3313402"/>
              <a:gd name="connsiteY98" fmla="*/ 1164017 h 2948047"/>
              <a:gd name="connsiteX99" fmla="*/ 181878 w 3313402"/>
              <a:gd name="connsiteY99" fmla="*/ 1135856 h 2948047"/>
              <a:gd name="connsiteX100" fmla="*/ 205346 w 3313402"/>
              <a:gd name="connsiteY100" fmla="*/ 1111214 h 2948047"/>
              <a:gd name="connsiteX101" fmla="*/ 232334 w 3313402"/>
              <a:gd name="connsiteY101" fmla="*/ 1086573 h 2948047"/>
              <a:gd name="connsiteX102" fmla="*/ 260497 w 3313402"/>
              <a:gd name="connsiteY102" fmla="*/ 1064277 h 2948047"/>
              <a:gd name="connsiteX103" fmla="*/ 289832 w 3313402"/>
              <a:gd name="connsiteY103" fmla="*/ 1041982 h 2948047"/>
              <a:gd name="connsiteX104" fmla="*/ 319166 w 3313402"/>
              <a:gd name="connsiteY104" fmla="*/ 1019688 h 2948047"/>
              <a:gd name="connsiteX105" fmla="*/ 348502 w 3313402"/>
              <a:gd name="connsiteY105" fmla="*/ 997393 h 2948047"/>
              <a:gd name="connsiteX106" fmla="*/ 375490 w 3313402"/>
              <a:gd name="connsiteY106" fmla="*/ 973926 h 2948047"/>
              <a:gd name="connsiteX107" fmla="*/ 398960 w 3313402"/>
              <a:gd name="connsiteY107" fmla="*/ 946938 h 2948047"/>
              <a:gd name="connsiteX108" fmla="*/ 420079 w 3313402"/>
              <a:gd name="connsiteY108" fmla="*/ 921122 h 2948047"/>
              <a:gd name="connsiteX109" fmla="*/ 436507 w 3313402"/>
              <a:gd name="connsiteY109" fmla="*/ 891788 h 2948047"/>
              <a:gd name="connsiteX110" fmla="*/ 450588 w 3313402"/>
              <a:gd name="connsiteY110" fmla="*/ 860106 h 2948047"/>
              <a:gd name="connsiteX111" fmla="*/ 462322 w 3313402"/>
              <a:gd name="connsiteY111" fmla="*/ 826076 h 2948047"/>
              <a:gd name="connsiteX112" fmla="*/ 472883 w 3313402"/>
              <a:gd name="connsiteY112" fmla="*/ 790874 h 2948047"/>
              <a:gd name="connsiteX113" fmla="*/ 482271 w 3313402"/>
              <a:gd name="connsiteY113" fmla="*/ 755672 h 2948047"/>
              <a:gd name="connsiteX114" fmla="*/ 491658 w 3313402"/>
              <a:gd name="connsiteY114" fmla="*/ 719297 h 2948047"/>
              <a:gd name="connsiteX115" fmla="*/ 502219 w 3313402"/>
              <a:gd name="connsiteY115" fmla="*/ 685268 h 2948047"/>
              <a:gd name="connsiteX116" fmla="*/ 513952 w 3313402"/>
              <a:gd name="connsiteY116" fmla="*/ 651238 h 2948047"/>
              <a:gd name="connsiteX117" fmla="*/ 528034 w 3313402"/>
              <a:gd name="connsiteY117" fmla="*/ 619558 h 2948047"/>
              <a:gd name="connsiteX118" fmla="*/ 545635 w 3313402"/>
              <a:gd name="connsiteY118" fmla="*/ 591396 h 2948047"/>
              <a:gd name="connsiteX119" fmla="*/ 566755 w 3313402"/>
              <a:gd name="connsiteY119" fmla="*/ 565581 h 2948047"/>
              <a:gd name="connsiteX120" fmla="*/ 592570 w 3313402"/>
              <a:gd name="connsiteY120" fmla="*/ 544460 h 2948047"/>
              <a:gd name="connsiteX121" fmla="*/ 620733 w 3313402"/>
              <a:gd name="connsiteY121" fmla="*/ 526859 h 2948047"/>
              <a:gd name="connsiteX122" fmla="*/ 652413 w 3313402"/>
              <a:gd name="connsiteY122" fmla="*/ 512777 h 2948047"/>
              <a:gd name="connsiteX123" fmla="*/ 686443 w 3313402"/>
              <a:gd name="connsiteY123" fmla="*/ 501044 h 2948047"/>
              <a:gd name="connsiteX124" fmla="*/ 720472 w 3313402"/>
              <a:gd name="connsiteY124" fmla="*/ 490483 h 2948047"/>
              <a:gd name="connsiteX125" fmla="*/ 756848 w 3313402"/>
              <a:gd name="connsiteY125" fmla="*/ 481096 h 2948047"/>
              <a:gd name="connsiteX126" fmla="*/ 792049 w 3313402"/>
              <a:gd name="connsiteY126" fmla="*/ 471708 h 2948047"/>
              <a:gd name="connsiteX127" fmla="*/ 827252 w 3313402"/>
              <a:gd name="connsiteY127" fmla="*/ 461147 h 2948047"/>
              <a:gd name="connsiteX128" fmla="*/ 861280 w 3313402"/>
              <a:gd name="connsiteY128" fmla="*/ 449413 h 2948047"/>
              <a:gd name="connsiteX129" fmla="*/ 892962 w 3313402"/>
              <a:gd name="connsiteY129" fmla="*/ 435332 h 2948047"/>
              <a:gd name="connsiteX130" fmla="*/ 922297 w 3313402"/>
              <a:gd name="connsiteY130" fmla="*/ 418906 h 2948047"/>
              <a:gd name="connsiteX131" fmla="*/ 948112 w 3313402"/>
              <a:gd name="connsiteY131" fmla="*/ 397785 h 2948047"/>
              <a:gd name="connsiteX132" fmla="*/ 975101 w 3313402"/>
              <a:gd name="connsiteY132" fmla="*/ 374315 h 2948047"/>
              <a:gd name="connsiteX133" fmla="*/ 998569 w 3313402"/>
              <a:gd name="connsiteY133" fmla="*/ 347327 h 2948047"/>
              <a:gd name="connsiteX134" fmla="*/ 1020864 w 3313402"/>
              <a:gd name="connsiteY134" fmla="*/ 319166 h 2948047"/>
              <a:gd name="connsiteX135" fmla="*/ 1043158 w 3313402"/>
              <a:gd name="connsiteY135" fmla="*/ 289831 h 2948047"/>
              <a:gd name="connsiteX136" fmla="*/ 1065453 w 3313402"/>
              <a:gd name="connsiteY136" fmla="*/ 260495 h 2948047"/>
              <a:gd name="connsiteX137" fmla="*/ 1087747 w 3313402"/>
              <a:gd name="connsiteY137" fmla="*/ 232334 h 2948047"/>
              <a:gd name="connsiteX138" fmla="*/ 1112390 w 3313402"/>
              <a:gd name="connsiteY138" fmla="*/ 205346 h 2948047"/>
              <a:gd name="connsiteX139" fmla="*/ 1137030 w 3313402"/>
              <a:gd name="connsiteY139" fmla="*/ 181878 h 2948047"/>
              <a:gd name="connsiteX140" fmla="*/ 1165193 w 3313402"/>
              <a:gd name="connsiteY140" fmla="*/ 161930 h 2948047"/>
              <a:gd name="connsiteX141" fmla="*/ 1194528 w 3313402"/>
              <a:gd name="connsiteY141" fmla="*/ 146675 h 2948047"/>
              <a:gd name="connsiteX142" fmla="*/ 1229731 w 3313402"/>
              <a:gd name="connsiteY142" fmla="*/ 136115 h 2948047"/>
              <a:gd name="connsiteX143" fmla="*/ 1266106 w 3313402"/>
              <a:gd name="connsiteY143" fmla="*/ 131421 h 2948047"/>
              <a:gd name="connsiteX144" fmla="*/ 1303654 w 3313402"/>
              <a:gd name="connsiteY144" fmla="*/ 130247 h 2948047"/>
              <a:gd name="connsiteX145" fmla="*/ 1343549 w 3313402"/>
              <a:gd name="connsiteY145" fmla="*/ 133769 h 2948047"/>
              <a:gd name="connsiteX146" fmla="*/ 1383446 w 3313402"/>
              <a:gd name="connsiteY146" fmla="*/ 138462 h 2948047"/>
              <a:gd name="connsiteX147" fmla="*/ 1423342 w 3313402"/>
              <a:gd name="connsiteY147" fmla="*/ 144329 h 2948047"/>
              <a:gd name="connsiteX148" fmla="*/ 1463237 w 3313402"/>
              <a:gd name="connsiteY148" fmla="*/ 149023 h 2948047"/>
              <a:gd name="connsiteX149" fmla="*/ 1503133 w 3313402"/>
              <a:gd name="connsiteY149" fmla="*/ 151369 h 2948047"/>
              <a:gd name="connsiteX150" fmla="*/ 1541856 w 3313402"/>
              <a:gd name="connsiteY150" fmla="*/ 151369 h 2948047"/>
              <a:gd name="connsiteX151" fmla="*/ 1578232 w 3313402"/>
              <a:gd name="connsiteY151" fmla="*/ 146675 h 2948047"/>
              <a:gd name="connsiteX152" fmla="*/ 1614608 w 3313402"/>
              <a:gd name="connsiteY152" fmla="*/ 137288 h 2948047"/>
              <a:gd name="connsiteX153" fmla="*/ 1649810 w 3313402"/>
              <a:gd name="connsiteY153" fmla="*/ 123208 h 2948047"/>
              <a:gd name="connsiteX154" fmla="*/ 1685011 w 3313402"/>
              <a:gd name="connsiteY154" fmla="*/ 104433 h 2948047"/>
              <a:gd name="connsiteX155" fmla="*/ 1720214 w 3313402"/>
              <a:gd name="connsiteY155" fmla="*/ 85659 h 2948047"/>
              <a:gd name="connsiteX156" fmla="*/ 1755415 w 3313402"/>
              <a:gd name="connsiteY156" fmla="*/ 64537 h 2948047"/>
              <a:gd name="connsiteX157" fmla="*/ 1789445 w 3313402"/>
              <a:gd name="connsiteY157" fmla="*/ 44589 h 2948047"/>
              <a:gd name="connsiteX158" fmla="*/ 1825821 w 3313402"/>
              <a:gd name="connsiteY158" fmla="*/ 26988 h 2948047"/>
              <a:gd name="connsiteX159" fmla="*/ 1861022 w 3313402"/>
              <a:gd name="connsiteY159" fmla="*/ 12907 h 2948047"/>
              <a:gd name="connsiteX160" fmla="*/ 1897398 w 3313402"/>
              <a:gd name="connsiteY160" fmla="*/ 3519 h 29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3313402" h="2948047">
                <a:moveTo>
                  <a:pt x="1934947" y="0"/>
                </a:moveTo>
                <a:lnTo>
                  <a:pt x="1972495" y="3519"/>
                </a:lnTo>
                <a:lnTo>
                  <a:pt x="2008871" y="12907"/>
                </a:lnTo>
                <a:lnTo>
                  <a:pt x="2044074" y="26988"/>
                </a:lnTo>
                <a:lnTo>
                  <a:pt x="2080448" y="44589"/>
                </a:lnTo>
                <a:lnTo>
                  <a:pt x="2114478" y="64537"/>
                </a:lnTo>
                <a:lnTo>
                  <a:pt x="2149681" y="85659"/>
                </a:lnTo>
                <a:lnTo>
                  <a:pt x="2184882" y="104433"/>
                </a:lnTo>
                <a:lnTo>
                  <a:pt x="2220084" y="123208"/>
                </a:lnTo>
                <a:lnTo>
                  <a:pt x="2254113" y="137288"/>
                </a:lnTo>
                <a:lnTo>
                  <a:pt x="2291662" y="146675"/>
                </a:lnTo>
                <a:lnTo>
                  <a:pt x="2328037" y="151369"/>
                </a:lnTo>
                <a:lnTo>
                  <a:pt x="2366759" y="151369"/>
                </a:lnTo>
                <a:lnTo>
                  <a:pt x="2406656" y="149023"/>
                </a:lnTo>
                <a:lnTo>
                  <a:pt x="2446551" y="144329"/>
                </a:lnTo>
                <a:lnTo>
                  <a:pt x="2486448" y="138462"/>
                </a:lnTo>
                <a:lnTo>
                  <a:pt x="2526343" y="133769"/>
                </a:lnTo>
                <a:lnTo>
                  <a:pt x="2566239" y="130247"/>
                </a:lnTo>
                <a:lnTo>
                  <a:pt x="2603787" y="131421"/>
                </a:lnTo>
                <a:lnTo>
                  <a:pt x="2640163" y="136115"/>
                </a:lnTo>
                <a:lnTo>
                  <a:pt x="2675366" y="146675"/>
                </a:lnTo>
                <a:lnTo>
                  <a:pt x="2704702" y="161930"/>
                </a:lnTo>
                <a:lnTo>
                  <a:pt x="2732862" y="181878"/>
                </a:lnTo>
                <a:lnTo>
                  <a:pt x="2757504" y="205346"/>
                </a:lnTo>
                <a:lnTo>
                  <a:pt x="2782146" y="232334"/>
                </a:lnTo>
                <a:lnTo>
                  <a:pt x="2804440" y="260495"/>
                </a:lnTo>
                <a:lnTo>
                  <a:pt x="2826735" y="289831"/>
                </a:lnTo>
                <a:lnTo>
                  <a:pt x="2849030" y="319166"/>
                </a:lnTo>
                <a:lnTo>
                  <a:pt x="2871324" y="347327"/>
                </a:lnTo>
                <a:lnTo>
                  <a:pt x="2894793" y="374315"/>
                </a:lnTo>
                <a:lnTo>
                  <a:pt x="2921781" y="397785"/>
                </a:lnTo>
                <a:lnTo>
                  <a:pt x="2947597" y="418906"/>
                </a:lnTo>
                <a:lnTo>
                  <a:pt x="2976931" y="435332"/>
                </a:lnTo>
                <a:lnTo>
                  <a:pt x="3008614" y="449413"/>
                </a:lnTo>
                <a:lnTo>
                  <a:pt x="3042641" y="461147"/>
                </a:lnTo>
                <a:lnTo>
                  <a:pt x="3077843" y="471708"/>
                </a:lnTo>
                <a:lnTo>
                  <a:pt x="3113046" y="481096"/>
                </a:lnTo>
                <a:lnTo>
                  <a:pt x="3149422" y="490483"/>
                </a:lnTo>
                <a:lnTo>
                  <a:pt x="3183450" y="501044"/>
                </a:lnTo>
                <a:lnTo>
                  <a:pt x="3217478" y="512777"/>
                </a:lnTo>
                <a:lnTo>
                  <a:pt x="3249161" y="526859"/>
                </a:lnTo>
                <a:lnTo>
                  <a:pt x="3277323" y="544460"/>
                </a:lnTo>
                <a:lnTo>
                  <a:pt x="3303139" y="565581"/>
                </a:lnTo>
                <a:lnTo>
                  <a:pt x="3313402" y="578126"/>
                </a:lnTo>
                <a:lnTo>
                  <a:pt x="3313402" y="2948047"/>
                </a:lnTo>
                <a:lnTo>
                  <a:pt x="422306" y="2948047"/>
                </a:lnTo>
                <a:lnTo>
                  <a:pt x="420079" y="2944070"/>
                </a:lnTo>
                <a:lnTo>
                  <a:pt x="398960" y="2918255"/>
                </a:lnTo>
                <a:lnTo>
                  <a:pt x="375490" y="2891267"/>
                </a:lnTo>
                <a:lnTo>
                  <a:pt x="348502" y="2867799"/>
                </a:lnTo>
                <a:lnTo>
                  <a:pt x="319166" y="2845505"/>
                </a:lnTo>
                <a:lnTo>
                  <a:pt x="289832" y="2823210"/>
                </a:lnTo>
                <a:lnTo>
                  <a:pt x="260497" y="2800916"/>
                </a:lnTo>
                <a:lnTo>
                  <a:pt x="232334" y="2778620"/>
                </a:lnTo>
                <a:lnTo>
                  <a:pt x="205346" y="2753979"/>
                </a:lnTo>
                <a:lnTo>
                  <a:pt x="181878" y="2729338"/>
                </a:lnTo>
                <a:lnTo>
                  <a:pt x="161931" y="2701176"/>
                </a:lnTo>
                <a:lnTo>
                  <a:pt x="146677" y="2671841"/>
                </a:lnTo>
                <a:lnTo>
                  <a:pt x="136116" y="2636640"/>
                </a:lnTo>
                <a:lnTo>
                  <a:pt x="131422" y="2600264"/>
                </a:lnTo>
                <a:lnTo>
                  <a:pt x="130248" y="2562713"/>
                </a:lnTo>
                <a:lnTo>
                  <a:pt x="133769" y="2522818"/>
                </a:lnTo>
                <a:lnTo>
                  <a:pt x="138462" y="2482923"/>
                </a:lnTo>
                <a:lnTo>
                  <a:pt x="144329" y="2443026"/>
                </a:lnTo>
                <a:lnTo>
                  <a:pt x="149023" y="2403131"/>
                </a:lnTo>
                <a:lnTo>
                  <a:pt x="151371" y="2363236"/>
                </a:lnTo>
                <a:lnTo>
                  <a:pt x="151371" y="2324513"/>
                </a:lnTo>
                <a:lnTo>
                  <a:pt x="146677" y="2288138"/>
                </a:lnTo>
                <a:lnTo>
                  <a:pt x="137289" y="2251763"/>
                </a:lnTo>
                <a:lnTo>
                  <a:pt x="123208" y="2217733"/>
                </a:lnTo>
                <a:lnTo>
                  <a:pt x="105607" y="2182531"/>
                </a:lnTo>
                <a:lnTo>
                  <a:pt x="85659" y="2147330"/>
                </a:lnTo>
                <a:lnTo>
                  <a:pt x="64538" y="2112127"/>
                </a:lnTo>
                <a:lnTo>
                  <a:pt x="44590" y="2078098"/>
                </a:lnTo>
                <a:lnTo>
                  <a:pt x="26988" y="2041723"/>
                </a:lnTo>
                <a:lnTo>
                  <a:pt x="12908" y="2006521"/>
                </a:lnTo>
                <a:lnTo>
                  <a:pt x="3521" y="1970145"/>
                </a:lnTo>
                <a:lnTo>
                  <a:pt x="0" y="1932596"/>
                </a:lnTo>
                <a:lnTo>
                  <a:pt x="3521" y="1895048"/>
                </a:lnTo>
                <a:lnTo>
                  <a:pt x="12908" y="1858672"/>
                </a:lnTo>
                <a:lnTo>
                  <a:pt x="26988" y="1823470"/>
                </a:lnTo>
                <a:lnTo>
                  <a:pt x="44590" y="1787095"/>
                </a:lnTo>
                <a:lnTo>
                  <a:pt x="64538" y="1753065"/>
                </a:lnTo>
                <a:lnTo>
                  <a:pt x="85659" y="1717864"/>
                </a:lnTo>
                <a:lnTo>
                  <a:pt x="105607" y="1682661"/>
                </a:lnTo>
                <a:lnTo>
                  <a:pt x="123208" y="1647460"/>
                </a:lnTo>
                <a:lnTo>
                  <a:pt x="137289" y="1613430"/>
                </a:lnTo>
                <a:lnTo>
                  <a:pt x="146677" y="1577054"/>
                </a:lnTo>
                <a:lnTo>
                  <a:pt x="151371" y="1540680"/>
                </a:lnTo>
                <a:lnTo>
                  <a:pt x="151371" y="1501958"/>
                </a:lnTo>
                <a:lnTo>
                  <a:pt x="149023" y="1462061"/>
                </a:lnTo>
                <a:lnTo>
                  <a:pt x="144329" y="1422166"/>
                </a:lnTo>
                <a:lnTo>
                  <a:pt x="138462" y="1382269"/>
                </a:lnTo>
                <a:lnTo>
                  <a:pt x="133769" y="1342374"/>
                </a:lnTo>
                <a:lnTo>
                  <a:pt x="130248" y="1302479"/>
                </a:lnTo>
                <a:lnTo>
                  <a:pt x="131422" y="1264930"/>
                </a:lnTo>
                <a:lnTo>
                  <a:pt x="136116" y="1228554"/>
                </a:lnTo>
                <a:lnTo>
                  <a:pt x="146677" y="1193352"/>
                </a:lnTo>
                <a:lnTo>
                  <a:pt x="161931" y="1164017"/>
                </a:lnTo>
                <a:lnTo>
                  <a:pt x="181878" y="1135856"/>
                </a:lnTo>
                <a:lnTo>
                  <a:pt x="205346" y="1111214"/>
                </a:lnTo>
                <a:lnTo>
                  <a:pt x="232334" y="1086573"/>
                </a:lnTo>
                <a:lnTo>
                  <a:pt x="260497" y="1064277"/>
                </a:lnTo>
                <a:lnTo>
                  <a:pt x="289832" y="1041982"/>
                </a:lnTo>
                <a:lnTo>
                  <a:pt x="319166" y="1019688"/>
                </a:lnTo>
                <a:lnTo>
                  <a:pt x="348502" y="997393"/>
                </a:lnTo>
                <a:lnTo>
                  <a:pt x="375490" y="973926"/>
                </a:lnTo>
                <a:lnTo>
                  <a:pt x="398960" y="946938"/>
                </a:lnTo>
                <a:lnTo>
                  <a:pt x="420079" y="921122"/>
                </a:lnTo>
                <a:lnTo>
                  <a:pt x="436507" y="891788"/>
                </a:lnTo>
                <a:lnTo>
                  <a:pt x="450588" y="860106"/>
                </a:lnTo>
                <a:lnTo>
                  <a:pt x="462322" y="826076"/>
                </a:lnTo>
                <a:lnTo>
                  <a:pt x="472883" y="790874"/>
                </a:lnTo>
                <a:lnTo>
                  <a:pt x="482271" y="755672"/>
                </a:lnTo>
                <a:lnTo>
                  <a:pt x="491658" y="719297"/>
                </a:lnTo>
                <a:lnTo>
                  <a:pt x="502219" y="685268"/>
                </a:lnTo>
                <a:lnTo>
                  <a:pt x="513952" y="651238"/>
                </a:lnTo>
                <a:lnTo>
                  <a:pt x="528034" y="619558"/>
                </a:lnTo>
                <a:lnTo>
                  <a:pt x="545635" y="591396"/>
                </a:lnTo>
                <a:lnTo>
                  <a:pt x="566755" y="565581"/>
                </a:lnTo>
                <a:lnTo>
                  <a:pt x="592570" y="544460"/>
                </a:lnTo>
                <a:lnTo>
                  <a:pt x="620733" y="526859"/>
                </a:lnTo>
                <a:lnTo>
                  <a:pt x="652413" y="512777"/>
                </a:lnTo>
                <a:lnTo>
                  <a:pt x="686443" y="501044"/>
                </a:lnTo>
                <a:lnTo>
                  <a:pt x="720472" y="490483"/>
                </a:lnTo>
                <a:lnTo>
                  <a:pt x="756848" y="481096"/>
                </a:lnTo>
                <a:lnTo>
                  <a:pt x="792049" y="471708"/>
                </a:lnTo>
                <a:lnTo>
                  <a:pt x="827252" y="461147"/>
                </a:lnTo>
                <a:lnTo>
                  <a:pt x="861280" y="449413"/>
                </a:lnTo>
                <a:lnTo>
                  <a:pt x="892962" y="435332"/>
                </a:lnTo>
                <a:lnTo>
                  <a:pt x="922297" y="418906"/>
                </a:lnTo>
                <a:lnTo>
                  <a:pt x="948112" y="397785"/>
                </a:lnTo>
                <a:lnTo>
                  <a:pt x="975101" y="374315"/>
                </a:lnTo>
                <a:lnTo>
                  <a:pt x="998569" y="347327"/>
                </a:lnTo>
                <a:lnTo>
                  <a:pt x="1020864" y="319166"/>
                </a:lnTo>
                <a:lnTo>
                  <a:pt x="1043158" y="289831"/>
                </a:lnTo>
                <a:lnTo>
                  <a:pt x="1065453" y="260495"/>
                </a:lnTo>
                <a:lnTo>
                  <a:pt x="1087747" y="232334"/>
                </a:lnTo>
                <a:lnTo>
                  <a:pt x="1112390" y="205346"/>
                </a:lnTo>
                <a:lnTo>
                  <a:pt x="1137030" y="181878"/>
                </a:lnTo>
                <a:lnTo>
                  <a:pt x="1165193" y="161930"/>
                </a:lnTo>
                <a:lnTo>
                  <a:pt x="1194528" y="146675"/>
                </a:lnTo>
                <a:lnTo>
                  <a:pt x="1229731" y="136115"/>
                </a:lnTo>
                <a:lnTo>
                  <a:pt x="1266106" y="131421"/>
                </a:lnTo>
                <a:lnTo>
                  <a:pt x="1303654" y="130247"/>
                </a:lnTo>
                <a:lnTo>
                  <a:pt x="1343549" y="133769"/>
                </a:lnTo>
                <a:lnTo>
                  <a:pt x="1383446" y="138462"/>
                </a:lnTo>
                <a:lnTo>
                  <a:pt x="1423342" y="144329"/>
                </a:lnTo>
                <a:lnTo>
                  <a:pt x="1463237" y="149023"/>
                </a:lnTo>
                <a:lnTo>
                  <a:pt x="1503133" y="151369"/>
                </a:lnTo>
                <a:lnTo>
                  <a:pt x="1541856" y="151369"/>
                </a:lnTo>
                <a:lnTo>
                  <a:pt x="1578232" y="146675"/>
                </a:lnTo>
                <a:lnTo>
                  <a:pt x="1614608" y="137288"/>
                </a:lnTo>
                <a:lnTo>
                  <a:pt x="1649810" y="123208"/>
                </a:lnTo>
                <a:lnTo>
                  <a:pt x="1685011" y="104433"/>
                </a:lnTo>
                <a:lnTo>
                  <a:pt x="1720214" y="85659"/>
                </a:lnTo>
                <a:lnTo>
                  <a:pt x="1755415" y="64537"/>
                </a:lnTo>
                <a:lnTo>
                  <a:pt x="1789445" y="44589"/>
                </a:lnTo>
                <a:lnTo>
                  <a:pt x="1825821" y="26988"/>
                </a:lnTo>
                <a:lnTo>
                  <a:pt x="1861022" y="12907"/>
                </a:lnTo>
                <a:lnTo>
                  <a:pt x="1897398" y="351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E2E6A6E-803E-4838-AD5C-113793CC20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7890" y="4009102"/>
            <a:ext cx="3214111" cy="2848897"/>
          </a:xfrm>
          <a:custGeom>
            <a:avLst/>
            <a:gdLst>
              <a:gd name="connsiteX0" fmla="*/ 1835656 w 3214111"/>
              <a:gd name="connsiteY0" fmla="*/ 0 h 2848897"/>
              <a:gd name="connsiteX1" fmla="*/ 1871276 w 3214111"/>
              <a:gd name="connsiteY1" fmla="*/ 3339 h 2848897"/>
              <a:gd name="connsiteX2" fmla="*/ 1905787 w 3214111"/>
              <a:gd name="connsiteY2" fmla="*/ 12245 h 2848897"/>
              <a:gd name="connsiteX3" fmla="*/ 1939183 w 3214111"/>
              <a:gd name="connsiteY3" fmla="*/ 25604 h 2848897"/>
              <a:gd name="connsiteX4" fmla="*/ 1973690 w 3214111"/>
              <a:gd name="connsiteY4" fmla="*/ 42302 h 2848897"/>
              <a:gd name="connsiteX5" fmla="*/ 2005974 w 3214111"/>
              <a:gd name="connsiteY5" fmla="*/ 61227 h 2848897"/>
              <a:gd name="connsiteX6" fmla="*/ 2039370 w 3214111"/>
              <a:gd name="connsiteY6" fmla="*/ 81264 h 2848897"/>
              <a:gd name="connsiteX7" fmla="*/ 2072765 w 3214111"/>
              <a:gd name="connsiteY7" fmla="*/ 99075 h 2848897"/>
              <a:gd name="connsiteX8" fmla="*/ 2106161 w 3214111"/>
              <a:gd name="connsiteY8" fmla="*/ 116887 h 2848897"/>
              <a:gd name="connsiteX9" fmla="*/ 2138444 w 3214111"/>
              <a:gd name="connsiteY9" fmla="*/ 130245 h 2848897"/>
              <a:gd name="connsiteX10" fmla="*/ 2174066 w 3214111"/>
              <a:gd name="connsiteY10" fmla="*/ 139150 h 2848897"/>
              <a:gd name="connsiteX11" fmla="*/ 2208575 w 3214111"/>
              <a:gd name="connsiteY11" fmla="*/ 143604 h 2848897"/>
              <a:gd name="connsiteX12" fmla="*/ 2245310 w 3214111"/>
              <a:gd name="connsiteY12" fmla="*/ 143604 h 2848897"/>
              <a:gd name="connsiteX13" fmla="*/ 2283159 w 3214111"/>
              <a:gd name="connsiteY13" fmla="*/ 141378 h 2848897"/>
              <a:gd name="connsiteX14" fmla="*/ 2321007 w 3214111"/>
              <a:gd name="connsiteY14" fmla="*/ 136924 h 2848897"/>
              <a:gd name="connsiteX15" fmla="*/ 2358857 w 3214111"/>
              <a:gd name="connsiteY15" fmla="*/ 131359 h 2848897"/>
              <a:gd name="connsiteX16" fmla="*/ 2396705 w 3214111"/>
              <a:gd name="connsiteY16" fmla="*/ 126906 h 2848897"/>
              <a:gd name="connsiteX17" fmla="*/ 2434554 w 3214111"/>
              <a:gd name="connsiteY17" fmla="*/ 123565 h 2848897"/>
              <a:gd name="connsiteX18" fmla="*/ 2470175 w 3214111"/>
              <a:gd name="connsiteY18" fmla="*/ 124678 h 2848897"/>
              <a:gd name="connsiteX19" fmla="*/ 2504683 w 3214111"/>
              <a:gd name="connsiteY19" fmla="*/ 129132 h 2848897"/>
              <a:gd name="connsiteX20" fmla="*/ 2538079 w 3214111"/>
              <a:gd name="connsiteY20" fmla="*/ 139150 h 2848897"/>
              <a:gd name="connsiteX21" fmla="*/ 2565910 w 3214111"/>
              <a:gd name="connsiteY21" fmla="*/ 153622 h 2848897"/>
              <a:gd name="connsiteX22" fmla="*/ 2592625 w 3214111"/>
              <a:gd name="connsiteY22" fmla="*/ 172547 h 2848897"/>
              <a:gd name="connsiteX23" fmla="*/ 2616003 w 3214111"/>
              <a:gd name="connsiteY23" fmla="*/ 194811 h 2848897"/>
              <a:gd name="connsiteX24" fmla="*/ 2639380 w 3214111"/>
              <a:gd name="connsiteY24" fmla="*/ 220414 h 2848897"/>
              <a:gd name="connsiteX25" fmla="*/ 2660531 w 3214111"/>
              <a:gd name="connsiteY25" fmla="*/ 247131 h 2848897"/>
              <a:gd name="connsiteX26" fmla="*/ 2681682 w 3214111"/>
              <a:gd name="connsiteY26" fmla="*/ 274961 h 2848897"/>
              <a:gd name="connsiteX27" fmla="*/ 2702832 w 3214111"/>
              <a:gd name="connsiteY27" fmla="*/ 302791 h 2848897"/>
              <a:gd name="connsiteX28" fmla="*/ 2723982 w 3214111"/>
              <a:gd name="connsiteY28" fmla="*/ 329509 h 2848897"/>
              <a:gd name="connsiteX29" fmla="*/ 2746247 w 3214111"/>
              <a:gd name="connsiteY29" fmla="*/ 355112 h 2848897"/>
              <a:gd name="connsiteX30" fmla="*/ 2771851 w 3214111"/>
              <a:gd name="connsiteY30" fmla="*/ 377377 h 2848897"/>
              <a:gd name="connsiteX31" fmla="*/ 2796341 w 3214111"/>
              <a:gd name="connsiteY31" fmla="*/ 397415 h 2848897"/>
              <a:gd name="connsiteX32" fmla="*/ 2824171 w 3214111"/>
              <a:gd name="connsiteY32" fmla="*/ 412999 h 2848897"/>
              <a:gd name="connsiteX33" fmla="*/ 2854227 w 3214111"/>
              <a:gd name="connsiteY33" fmla="*/ 426357 h 2848897"/>
              <a:gd name="connsiteX34" fmla="*/ 2886509 w 3214111"/>
              <a:gd name="connsiteY34" fmla="*/ 437489 h 2848897"/>
              <a:gd name="connsiteX35" fmla="*/ 2919904 w 3214111"/>
              <a:gd name="connsiteY35" fmla="*/ 447507 h 2848897"/>
              <a:gd name="connsiteX36" fmla="*/ 2953300 w 3214111"/>
              <a:gd name="connsiteY36" fmla="*/ 456413 h 2848897"/>
              <a:gd name="connsiteX37" fmla="*/ 2987809 w 3214111"/>
              <a:gd name="connsiteY37" fmla="*/ 465320 h 2848897"/>
              <a:gd name="connsiteX38" fmla="*/ 3020092 w 3214111"/>
              <a:gd name="connsiteY38" fmla="*/ 475338 h 2848897"/>
              <a:gd name="connsiteX39" fmla="*/ 3052373 w 3214111"/>
              <a:gd name="connsiteY39" fmla="*/ 486470 h 2848897"/>
              <a:gd name="connsiteX40" fmla="*/ 3082430 w 3214111"/>
              <a:gd name="connsiteY40" fmla="*/ 499829 h 2848897"/>
              <a:gd name="connsiteX41" fmla="*/ 3109148 w 3214111"/>
              <a:gd name="connsiteY41" fmla="*/ 516527 h 2848897"/>
              <a:gd name="connsiteX42" fmla="*/ 3133639 w 3214111"/>
              <a:gd name="connsiteY42" fmla="*/ 536565 h 2848897"/>
              <a:gd name="connsiteX43" fmla="*/ 3153674 w 3214111"/>
              <a:gd name="connsiteY43" fmla="*/ 561055 h 2848897"/>
              <a:gd name="connsiteX44" fmla="*/ 3170373 w 3214111"/>
              <a:gd name="connsiteY44" fmla="*/ 587772 h 2848897"/>
              <a:gd name="connsiteX45" fmla="*/ 3183731 w 3214111"/>
              <a:gd name="connsiteY45" fmla="*/ 617827 h 2848897"/>
              <a:gd name="connsiteX46" fmla="*/ 3194863 w 3214111"/>
              <a:gd name="connsiteY46" fmla="*/ 650112 h 2848897"/>
              <a:gd name="connsiteX47" fmla="*/ 3204881 w 3214111"/>
              <a:gd name="connsiteY47" fmla="*/ 682393 h 2848897"/>
              <a:gd name="connsiteX48" fmla="*/ 3213788 w 3214111"/>
              <a:gd name="connsiteY48" fmla="*/ 716904 h 2848897"/>
              <a:gd name="connsiteX49" fmla="*/ 3214111 w 3214111"/>
              <a:gd name="connsiteY49" fmla="*/ 718115 h 2848897"/>
              <a:gd name="connsiteX50" fmla="*/ 3214111 w 3214111"/>
              <a:gd name="connsiteY50" fmla="*/ 2848897 h 2848897"/>
              <a:gd name="connsiteX51" fmla="*/ 426570 w 3214111"/>
              <a:gd name="connsiteY51" fmla="*/ 2848897 h 2848897"/>
              <a:gd name="connsiteX52" fmla="*/ 414108 w 3214111"/>
              <a:gd name="connsiteY52" fmla="*/ 2820857 h 2848897"/>
              <a:gd name="connsiteX53" fmla="*/ 398524 w 3214111"/>
              <a:gd name="connsiteY53" fmla="*/ 2793028 h 2848897"/>
              <a:gd name="connsiteX54" fmla="*/ 378487 w 3214111"/>
              <a:gd name="connsiteY54" fmla="*/ 2768537 h 2848897"/>
              <a:gd name="connsiteX55" fmla="*/ 356222 w 3214111"/>
              <a:gd name="connsiteY55" fmla="*/ 2742933 h 2848897"/>
              <a:gd name="connsiteX56" fmla="*/ 330619 w 3214111"/>
              <a:gd name="connsiteY56" fmla="*/ 2720669 h 2848897"/>
              <a:gd name="connsiteX57" fmla="*/ 302788 w 3214111"/>
              <a:gd name="connsiteY57" fmla="*/ 2699519 h 2848897"/>
              <a:gd name="connsiteX58" fmla="*/ 274959 w 3214111"/>
              <a:gd name="connsiteY58" fmla="*/ 2678368 h 2848897"/>
              <a:gd name="connsiteX59" fmla="*/ 247130 w 3214111"/>
              <a:gd name="connsiteY59" fmla="*/ 2657218 h 2848897"/>
              <a:gd name="connsiteX60" fmla="*/ 220413 w 3214111"/>
              <a:gd name="connsiteY60" fmla="*/ 2636065 h 2848897"/>
              <a:gd name="connsiteX61" fmla="*/ 194809 w 3214111"/>
              <a:gd name="connsiteY61" fmla="*/ 2612689 h 2848897"/>
              <a:gd name="connsiteX62" fmla="*/ 172546 w 3214111"/>
              <a:gd name="connsiteY62" fmla="*/ 2589312 h 2848897"/>
              <a:gd name="connsiteX63" fmla="*/ 153622 w 3214111"/>
              <a:gd name="connsiteY63" fmla="*/ 2562594 h 2848897"/>
              <a:gd name="connsiteX64" fmla="*/ 139150 w 3214111"/>
              <a:gd name="connsiteY64" fmla="*/ 2534764 h 2848897"/>
              <a:gd name="connsiteX65" fmla="*/ 129132 w 3214111"/>
              <a:gd name="connsiteY65" fmla="*/ 2501370 h 2848897"/>
              <a:gd name="connsiteX66" fmla="*/ 124678 w 3214111"/>
              <a:gd name="connsiteY66" fmla="*/ 2466860 h 2848897"/>
              <a:gd name="connsiteX67" fmla="*/ 123564 w 3214111"/>
              <a:gd name="connsiteY67" fmla="*/ 2431236 h 2848897"/>
              <a:gd name="connsiteX68" fmla="*/ 126904 w 3214111"/>
              <a:gd name="connsiteY68" fmla="*/ 2393388 h 2848897"/>
              <a:gd name="connsiteX69" fmla="*/ 131358 w 3214111"/>
              <a:gd name="connsiteY69" fmla="*/ 2355539 h 2848897"/>
              <a:gd name="connsiteX70" fmla="*/ 136923 w 3214111"/>
              <a:gd name="connsiteY70" fmla="*/ 2317690 h 2848897"/>
              <a:gd name="connsiteX71" fmla="*/ 141376 w 3214111"/>
              <a:gd name="connsiteY71" fmla="*/ 2279842 h 2848897"/>
              <a:gd name="connsiteX72" fmla="*/ 143604 w 3214111"/>
              <a:gd name="connsiteY72" fmla="*/ 2241992 h 2848897"/>
              <a:gd name="connsiteX73" fmla="*/ 143604 w 3214111"/>
              <a:gd name="connsiteY73" fmla="*/ 2205256 h 2848897"/>
              <a:gd name="connsiteX74" fmla="*/ 139150 w 3214111"/>
              <a:gd name="connsiteY74" fmla="*/ 2170747 h 2848897"/>
              <a:gd name="connsiteX75" fmla="*/ 130245 w 3214111"/>
              <a:gd name="connsiteY75" fmla="*/ 2136238 h 2848897"/>
              <a:gd name="connsiteX76" fmla="*/ 116886 w 3214111"/>
              <a:gd name="connsiteY76" fmla="*/ 2103954 h 2848897"/>
              <a:gd name="connsiteX77" fmla="*/ 100188 w 3214111"/>
              <a:gd name="connsiteY77" fmla="*/ 2070559 h 2848897"/>
              <a:gd name="connsiteX78" fmla="*/ 81264 w 3214111"/>
              <a:gd name="connsiteY78" fmla="*/ 2037163 h 2848897"/>
              <a:gd name="connsiteX79" fmla="*/ 61227 w 3214111"/>
              <a:gd name="connsiteY79" fmla="*/ 2003766 h 2848897"/>
              <a:gd name="connsiteX80" fmla="*/ 42303 w 3214111"/>
              <a:gd name="connsiteY80" fmla="*/ 1971483 h 2848897"/>
              <a:gd name="connsiteX81" fmla="*/ 25603 w 3214111"/>
              <a:gd name="connsiteY81" fmla="*/ 1936974 h 2848897"/>
              <a:gd name="connsiteX82" fmla="*/ 12246 w 3214111"/>
              <a:gd name="connsiteY82" fmla="*/ 1903578 h 2848897"/>
              <a:gd name="connsiteX83" fmla="*/ 3340 w 3214111"/>
              <a:gd name="connsiteY83" fmla="*/ 1869068 h 2848897"/>
              <a:gd name="connsiteX84" fmla="*/ 0 w 3214111"/>
              <a:gd name="connsiteY84" fmla="*/ 1833446 h 2848897"/>
              <a:gd name="connsiteX85" fmla="*/ 3340 w 3214111"/>
              <a:gd name="connsiteY85" fmla="*/ 1797824 h 2848897"/>
              <a:gd name="connsiteX86" fmla="*/ 12246 w 3214111"/>
              <a:gd name="connsiteY86" fmla="*/ 1763315 h 2848897"/>
              <a:gd name="connsiteX87" fmla="*/ 25603 w 3214111"/>
              <a:gd name="connsiteY87" fmla="*/ 1729918 h 2848897"/>
              <a:gd name="connsiteX88" fmla="*/ 42303 w 3214111"/>
              <a:gd name="connsiteY88" fmla="*/ 1695410 h 2848897"/>
              <a:gd name="connsiteX89" fmla="*/ 61227 w 3214111"/>
              <a:gd name="connsiteY89" fmla="*/ 1663126 h 2848897"/>
              <a:gd name="connsiteX90" fmla="*/ 81264 w 3214111"/>
              <a:gd name="connsiteY90" fmla="*/ 1629730 h 2848897"/>
              <a:gd name="connsiteX91" fmla="*/ 100188 w 3214111"/>
              <a:gd name="connsiteY91" fmla="*/ 1596334 h 2848897"/>
              <a:gd name="connsiteX92" fmla="*/ 116886 w 3214111"/>
              <a:gd name="connsiteY92" fmla="*/ 1562938 h 2848897"/>
              <a:gd name="connsiteX93" fmla="*/ 130245 w 3214111"/>
              <a:gd name="connsiteY93" fmla="*/ 1530654 h 2848897"/>
              <a:gd name="connsiteX94" fmla="*/ 139150 w 3214111"/>
              <a:gd name="connsiteY94" fmla="*/ 1496145 h 2848897"/>
              <a:gd name="connsiteX95" fmla="*/ 143604 w 3214111"/>
              <a:gd name="connsiteY95" fmla="*/ 1461636 h 2848897"/>
              <a:gd name="connsiteX96" fmla="*/ 143604 w 3214111"/>
              <a:gd name="connsiteY96" fmla="*/ 1424901 h 2848897"/>
              <a:gd name="connsiteX97" fmla="*/ 141376 w 3214111"/>
              <a:gd name="connsiteY97" fmla="*/ 1387052 h 2848897"/>
              <a:gd name="connsiteX98" fmla="*/ 136923 w 3214111"/>
              <a:gd name="connsiteY98" fmla="*/ 1349203 h 2848897"/>
              <a:gd name="connsiteX99" fmla="*/ 131358 w 3214111"/>
              <a:gd name="connsiteY99" fmla="*/ 1311353 h 2848897"/>
              <a:gd name="connsiteX100" fmla="*/ 126904 w 3214111"/>
              <a:gd name="connsiteY100" fmla="*/ 1273505 h 2848897"/>
              <a:gd name="connsiteX101" fmla="*/ 123564 w 3214111"/>
              <a:gd name="connsiteY101" fmla="*/ 1235657 h 2848897"/>
              <a:gd name="connsiteX102" fmla="*/ 124678 w 3214111"/>
              <a:gd name="connsiteY102" fmla="*/ 1200034 h 2848897"/>
              <a:gd name="connsiteX103" fmla="*/ 129132 w 3214111"/>
              <a:gd name="connsiteY103" fmla="*/ 1165525 h 2848897"/>
              <a:gd name="connsiteX104" fmla="*/ 139150 w 3214111"/>
              <a:gd name="connsiteY104" fmla="*/ 1132128 h 2848897"/>
              <a:gd name="connsiteX105" fmla="*/ 153622 w 3214111"/>
              <a:gd name="connsiteY105" fmla="*/ 1104298 h 2848897"/>
              <a:gd name="connsiteX106" fmla="*/ 172546 w 3214111"/>
              <a:gd name="connsiteY106" fmla="*/ 1077582 h 2848897"/>
              <a:gd name="connsiteX107" fmla="*/ 194809 w 3214111"/>
              <a:gd name="connsiteY107" fmla="*/ 1054204 h 2848897"/>
              <a:gd name="connsiteX108" fmla="*/ 220413 w 3214111"/>
              <a:gd name="connsiteY108" fmla="*/ 1030827 h 2848897"/>
              <a:gd name="connsiteX109" fmla="*/ 247130 w 3214111"/>
              <a:gd name="connsiteY109" fmla="*/ 1009676 h 2848897"/>
              <a:gd name="connsiteX110" fmla="*/ 274959 w 3214111"/>
              <a:gd name="connsiteY110" fmla="*/ 988524 h 2848897"/>
              <a:gd name="connsiteX111" fmla="*/ 302788 w 3214111"/>
              <a:gd name="connsiteY111" fmla="*/ 967374 h 2848897"/>
              <a:gd name="connsiteX112" fmla="*/ 330619 w 3214111"/>
              <a:gd name="connsiteY112" fmla="*/ 946223 h 2848897"/>
              <a:gd name="connsiteX113" fmla="*/ 356222 w 3214111"/>
              <a:gd name="connsiteY113" fmla="*/ 923960 h 2848897"/>
              <a:gd name="connsiteX114" fmla="*/ 378487 w 3214111"/>
              <a:gd name="connsiteY114" fmla="*/ 898356 h 2848897"/>
              <a:gd name="connsiteX115" fmla="*/ 398524 w 3214111"/>
              <a:gd name="connsiteY115" fmla="*/ 873865 h 2848897"/>
              <a:gd name="connsiteX116" fmla="*/ 414108 w 3214111"/>
              <a:gd name="connsiteY116" fmla="*/ 846035 h 2848897"/>
              <a:gd name="connsiteX117" fmla="*/ 427466 w 3214111"/>
              <a:gd name="connsiteY117" fmla="*/ 815980 h 2848897"/>
              <a:gd name="connsiteX118" fmla="*/ 438598 w 3214111"/>
              <a:gd name="connsiteY118" fmla="*/ 783695 h 2848897"/>
              <a:gd name="connsiteX119" fmla="*/ 448618 w 3214111"/>
              <a:gd name="connsiteY119" fmla="*/ 750298 h 2848897"/>
              <a:gd name="connsiteX120" fmla="*/ 457523 w 3214111"/>
              <a:gd name="connsiteY120" fmla="*/ 716904 h 2848897"/>
              <a:gd name="connsiteX121" fmla="*/ 466429 w 3214111"/>
              <a:gd name="connsiteY121" fmla="*/ 682393 h 2848897"/>
              <a:gd name="connsiteX122" fmla="*/ 476447 w 3214111"/>
              <a:gd name="connsiteY122" fmla="*/ 650112 h 2848897"/>
              <a:gd name="connsiteX123" fmla="*/ 487579 w 3214111"/>
              <a:gd name="connsiteY123" fmla="*/ 617827 h 2848897"/>
              <a:gd name="connsiteX124" fmla="*/ 500938 w 3214111"/>
              <a:gd name="connsiteY124" fmla="*/ 587772 h 2848897"/>
              <a:gd name="connsiteX125" fmla="*/ 517636 w 3214111"/>
              <a:gd name="connsiteY125" fmla="*/ 561055 h 2848897"/>
              <a:gd name="connsiteX126" fmla="*/ 537671 w 3214111"/>
              <a:gd name="connsiteY126" fmla="*/ 536565 h 2848897"/>
              <a:gd name="connsiteX127" fmla="*/ 562163 w 3214111"/>
              <a:gd name="connsiteY127" fmla="*/ 516527 h 2848897"/>
              <a:gd name="connsiteX128" fmla="*/ 588880 w 3214111"/>
              <a:gd name="connsiteY128" fmla="*/ 499829 h 2848897"/>
              <a:gd name="connsiteX129" fmla="*/ 618935 w 3214111"/>
              <a:gd name="connsiteY129" fmla="*/ 486470 h 2848897"/>
              <a:gd name="connsiteX130" fmla="*/ 651218 w 3214111"/>
              <a:gd name="connsiteY130" fmla="*/ 475338 h 2848897"/>
              <a:gd name="connsiteX131" fmla="*/ 683501 w 3214111"/>
              <a:gd name="connsiteY131" fmla="*/ 465320 h 2848897"/>
              <a:gd name="connsiteX132" fmla="*/ 718010 w 3214111"/>
              <a:gd name="connsiteY132" fmla="*/ 456413 h 2848897"/>
              <a:gd name="connsiteX133" fmla="*/ 751405 w 3214111"/>
              <a:gd name="connsiteY133" fmla="*/ 447507 h 2848897"/>
              <a:gd name="connsiteX134" fmla="*/ 784802 w 3214111"/>
              <a:gd name="connsiteY134" fmla="*/ 437489 h 2848897"/>
              <a:gd name="connsiteX135" fmla="*/ 817083 w 3214111"/>
              <a:gd name="connsiteY135" fmla="*/ 426357 h 2848897"/>
              <a:gd name="connsiteX136" fmla="*/ 847140 w 3214111"/>
              <a:gd name="connsiteY136" fmla="*/ 412999 h 2848897"/>
              <a:gd name="connsiteX137" fmla="*/ 874970 w 3214111"/>
              <a:gd name="connsiteY137" fmla="*/ 397415 h 2848897"/>
              <a:gd name="connsiteX138" fmla="*/ 899460 w 3214111"/>
              <a:gd name="connsiteY138" fmla="*/ 377377 h 2848897"/>
              <a:gd name="connsiteX139" fmla="*/ 925064 w 3214111"/>
              <a:gd name="connsiteY139" fmla="*/ 355112 h 2848897"/>
              <a:gd name="connsiteX140" fmla="*/ 947328 w 3214111"/>
              <a:gd name="connsiteY140" fmla="*/ 329509 h 2848897"/>
              <a:gd name="connsiteX141" fmla="*/ 968478 w 3214111"/>
              <a:gd name="connsiteY141" fmla="*/ 302791 h 2848897"/>
              <a:gd name="connsiteX142" fmla="*/ 989628 w 3214111"/>
              <a:gd name="connsiteY142" fmla="*/ 274961 h 2848897"/>
              <a:gd name="connsiteX143" fmla="*/ 1010780 w 3214111"/>
              <a:gd name="connsiteY143" fmla="*/ 247131 h 2848897"/>
              <a:gd name="connsiteX144" fmla="*/ 1031930 w 3214111"/>
              <a:gd name="connsiteY144" fmla="*/ 220414 h 2848897"/>
              <a:gd name="connsiteX145" fmla="*/ 1055307 w 3214111"/>
              <a:gd name="connsiteY145" fmla="*/ 194811 h 2848897"/>
              <a:gd name="connsiteX146" fmla="*/ 1078683 w 3214111"/>
              <a:gd name="connsiteY146" fmla="*/ 172547 h 2848897"/>
              <a:gd name="connsiteX147" fmla="*/ 1105401 w 3214111"/>
              <a:gd name="connsiteY147" fmla="*/ 153622 h 2848897"/>
              <a:gd name="connsiteX148" fmla="*/ 1133231 w 3214111"/>
              <a:gd name="connsiteY148" fmla="*/ 139150 h 2848897"/>
              <a:gd name="connsiteX149" fmla="*/ 1166627 w 3214111"/>
              <a:gd name="connsiteY149" fmla="*/ 129132 h 2848897"/>
              <a:gd name="connsiteX150" fmla="*/ 1201137 w 3214111"/>
              <a:gd name="connsiteY150" fmla="*/ 124678 h 2848897"/>
              <a:gd name="connsiteX151" fmla="*/ 1236757 w 3214111"/>
              <a:gd name="connsiteY151" fmla="*/ 123565 h 2848897"/>
              <a:gd name="connsiteX152" fmla="*/ 1274605 w 3214111"/>
              <a:gd name="connsiteY152" fmla="*/ 126906 h 2848897"/>
              <a:gd name="connsiteX153" fmla="*/ 1312455 w 3214111"/>
              <a:gd name="connsiteY153" fmla="*/ 131359 h 2848897"/>
              <a:gd name="connsiteX154" fmla="*/ 1350304 w 3214111"/>
              <a:gd name="connsiteY154" fmla="*/ 136924 h 2848897"/>
              <a:gd name="connsiteX155" fmla="*/ 1388152 w 3214111"/>
              <a:gd name="connsiteY155" fmla="*/ 141378 h 2848897"/>
              <a:gd name="connsiteX156" fmla="*/ 1426000 w 3214111"/>
              <a:gd name="connsiteY156" fmla="*/ 143604 h 2848897"/>
              <a:gd name="connsiteX157" fmla="*/ 1462737 w 3214111"/>
              <a:gd name="connsiteY157" fmla="*/ 143604 h 2848897"/>
              <a:gd name="connsiteX158" fmla="*/ 1497245 w 3214111"/>
              <a:gd name="connsiteY158" fmla="*/ 139150 h 2848897"/>
              <a:gd name="connsiteX159" fmla="*/ 1531755 w 3214111"/>
              <a:gd name="connsiteY159" fmla="*/ 130245 h 2848897"/>
              <a:gd name="connsiteX160" fmla="*/ 1565150 w 3214111"/>
              <a:gd name="connsiteY160" fmla="*/ 116887 h 2848897"/>
              <a:gd name="connsiteX161" fmla="*/ 1598545 w 3214111"/>
              <a:gd name="connsiteY161" fmla="*/ 99075 h 2848897"/>
              <a:gd name="connsiteX162" fmla="*/ 1631941 w 3214111"/>
              <a:gd name="connsiteY162" fmla="*/ 81264 h 2848897"/>
              <a:gd name="connsiteX163" fmla="*/ 1665337 w 3214111"/>
              <a:gd name="connsiteY163" fmla="*/ 61227 h 2848897"/>
              <a:gd name="connsiteX164" fmla="*/ 1697620 w 3214111"/>
              <a:gd name="connsiteY164" fmla="*/ 42302 h 2848897"/>
              <a:gd name="connsiteX165" fmla="*/ 1732129 w 3214111"/>
              <a:gd name="connsiteY165" fmla="*/ 25604 h 2848897"/>
              <a:gd name="connsiteX166" fmla="*/ 1765525 w 3214111"/>
              <a:gd name="connsiteY166" fmla="*/ 12245 h 2848897"/>
              <a:gd name="connsiteX167" fmla="*/ 1800034 w 3214111"/>
              <a:gd name="connsiteY167" fmla="*/ 3339 h 284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3214111" h="2848897">
                <a:moveTo>
                  <a:pt x="1835656" y="0"/>
                </a:moveTo>
                <a:lnTo>
                  <a:pt x="1871276" y="3339"/>
                </a:lnTo>
                <a:lnTo>
                  <a:pt x="1905787" y="12245"/>
                </a:lnTo>
                <a:lnTo>
                  <a:pt x="1939183" y="25604"/>
                </a:lnTo>
                <a:lnTo>
                  <a:pt x="1973690" y="42302"/>
                </a:lnTo>
                <a:lnTo>
                  <a:pt x="2005974" y="61227"/>
                </a:lnTo>
                <a:lnTo>
                  <a:pt x="2039370" y="81264"/>
                </a:lnTo>
                <a:lnTo>
                  <a:pt x="2072765" y="99075"/>
                </a:lnTo>
                <a:lnTo>
                  <a:pt x="2106161" y="116887"/>
                </a:lnTo>
                <a:lnTo>
                  <a:pt x="2138444" y="130245"/>
                </a:lnTo>
                <a:lnTo>
                  <a:pt x="2174066" y="139150"/>
                </a:lnTo>
                <a:lnTo>
                  <a:pt x="2208575" y="143604"/>
                </a:lnTo>
                <a:lnTo>
                  <a:pt x="2245310" y="143604"/>
                </a:lnTo>
                <a:lnTo>
                  <a:pt x="2283159" y="141378"/>
                </a:lnTo>
                <a:lnTo>
                  <a:pt x="2321007" y="136924"/>
                </a:lnTo>
                <a:lnTo>
                  <a:pt x="2358857" y="131359"/>
                </a:lnTo>
                <a:lnTo>
                  <a:pt x="2396705" y="126906"/>
                </a:lnTo>
                <a:lnTo>
                  <a:pt x="2434554" y="123565"/>
                </a:lnTo>
                <a:lnTo>
                  <a:pt x="2470175" y="124678"/>
                </a:lnTo>
                <a:lnTo>
                  <a:pt x="2504683" y="129132"/>
                </a:lnTo>
                <a:lnTo>
                  <a:pt x="2538079" y="139150"/>
                </a:lnTo>
                <a:lnTo>
                  <a:pt x="2565910" y="153622"/>
                </a:lnTo>
                <a:lnTo>
                  <a:pt x="2592625" y="172547"/>
                </a:lnTo>
                <a:lnTo>
                  <a:pt x="2616003" y="194811"/>
                </a:lnTo>
                <a:lnTo>
                  <a:pt x="2639380" y="220414"/>
                </a:lnTo>
                <a:lnTo>
                  <a:pt x="2660531" y="247131"/>
                </a:lnTo>
                <a:lnTo>
                  <a:pt x="2681682" y="274961"/>
                </a:lnTo>
                <a:lnTo>
                  <a:pt x="2702832" y="302791"/>
                </a:lnTo>
                <a:lnTo>
                  <a:pt x="2723982" y="329509"/>
                </a:lnTo>
                <a:lnTo>
                  <a:pt x="2746247" y="355112"/>
                </a:lnTo>
                <a:lnTo>
                  <a:pt x="2771851" y="377377"/>
                </a:lnTo>
                <a:lnTo>
                  <a:pt x="2796341" y="397415"/>
                </a:lnTo>
                <a:lnTo>
                  <a:pt x="2824171" y="412999"/>
                </a:lnTo>
                <a:lnTo>
                  <a:pt x="2854227" y="426357"/>
                </a:lnTo>
                <a:lnTo>
                  <a:pt x="2886509" y="437489"/>
                </a:lnTo>
                <a:lnTo>
                  <a:pt x="2919904" y="447507"/>
                </a:lnTo>
                <a:lnTo>
                  <a:pt x="2953300" y="456413"/>
                </a:lnTo>
                <a:lnTo>
                  <a:pt x="2987809" y="465320"/>
                </a:lnTo>
                <a:lnTo>
                  <a:pt x="3020092" y="475338"/>
                </a:lnTo>
                <a:lnTo>
                  <a:pt x="3052373" y="486470"/>
                </a:lnTo>
                <a:lnTo>
                  <a:pt x="3082430" y="499829"/>
                </a:lnTo>
                <a:lnTo>
                  <a:pt x="3109148" y="516527"/>
                </a:lnTo>
                <a:lnTo>
                  <a:pt x="3133639" y="536565"/>
                </a:lnTo>
                <a:lnTo>
                  <a:pt x="3153674" y="561055"/>
                </a:lnTo>
                <a:lnTo>
                  <a:pt x="3170373" y="587772"/>
                </a:lnTo>
                <a:lnTo>
                  <a:pt x="3183731" y="617827"/>
                </a:lnTo>
                <a:lnTo>
                  <a:pt x="3194863" y="650112"/>
                </a:lnTo>
                <a:lnTo>
                  <a:pt x="3204881" y="682393"/>
                </a:lnTo>
                <a:lnTo>
                  <a:pt x="3213788" y="716904"/>
                </a:lnTo>
                <a:lnTo>
                  <a:pt x="3214111" y="718115"/>
                </a:lnTo>
                <a:lnTo>
                  <a:pt x="3214111" y="2848897"/>
                </a:lnTo>
                <a:lnTo>
                  <a:pt x="426570" y="2848897"/>
                </a:lnTo>
                <a:lnTo>
                  <a:pt x="414108" y="2820857"/>
                </a:lnTo>
                <a:lnTo>
                  <a:pt x="398524" y="2793028"/>
                </a:lnTo>
                <a:lnTo>
                  <a:pt x="378487" y="2768537"/>
                </a:lnTo>
                <a:lnTo>
                  <a:pt x="356222" y="2742933"/>
                </a:lnTo>
                <a:lnTo>
                  <a:pt x="330619" y="2720669"/>
                </a:lnTo>
                <a:lnTo>
                  <a:pt x="302788" y="2699519"/>
                </a:lnTo>
                <a:lnTo>
                  <a:pt x="274959" y="2678368"/>
                </a:lnTo>
                <a:lnTo>
                  <a:pt x="247130" y="2657218"/>
                </a:lnTo>
                <a:lnTo>
                  <a:pt x="220413" y="2636065"/>
                </a:lnTo>
                <a:lnTo>
                  <a:pt x="194809" y="2612689"/>
                </a:lnTo>
                <a:lnTo>
                  <a:pt x="172546" y="2589312"/>
                </a:lnTo>
                <a:lnTo>
                  <a:pt x="153622" y="2562594"/>
                </a:lnTo>
                <a:lnTo>
                  <a:pt x="139150" y="2534764"/>
                </a:lnTo>
                <a:lnTo>
                  <a:pt x="129132" y="2501370"/>
                </a:lnTo>
                <a:lnTo>
                  <a:pt x="124678" y="2466860"/>
                </a:lnTo>
                <a:lnTo>
                  <a:pt x="123564" y="2431236"/>
                </a:lnTo>
                <a:lnTo>
                  <a:pt x="126904" y="2393388"/>
                </a:lnTo>
                <a:lnTo>
                  <a:pt x="131358" y="2355539"/>
                </a:lnTo>
                <a:lnTo>
                  <a:pt x="136923" y="2317690"/>
                </a:lnTo>
                <a:lnTo>
                  <a:pt x="141376" y="2279842"/>
                </a:lnTo>
                <a:lnTo>
                  <a:pt x="143604" y="2241992"/>
                </a:lnTo>
                <a:lnTo>
                  <a:pt x="143604" y="2205256"/>
                </a:lnTo>
                <a:lnTo>
                  <a:pt x="139150" y="2170747"/>
                </a:lnTo>
                <a:lnTo>
                  <a:pt x="130245" y="2136238"/>
                </a:lnTo>
                <a:lnTo>
                  <a:pt x="116886" y="2103954"/>
                </a:lnTo>
                <a:lnTo>
                  <a:pt x="100188" y="2070559"/>
                </a:lnTo>
                <a:lnTo>
                  <a:pt x="81264" y="2037163"/>
                </a:lnTo>
                <a:lnTo>
                  <a:pt x="61227" y="2003766"/>
                </a:lnTo>
                <a:lnTo>
                  <a:pt x="42303" y="1971483"/>
                </a:lnTo>
                <a:lnTo>
                  <a:pt x="25603" y="1936974"/>
                </a:lnTo>
                <a:lnTo>
                  <a:pt x="12246" y="1903578"/>
                </a:lnTo>
                <a:lnTo>
                  <a:pt x="3340" y="1869068"/>
                </a:lnTo>
                <a:lnTo>
                  <a:pt x="0" y="1833446"/>
                </a:lnTo>
                <a:lnTo>
                  <a:pt x="3340" y="1797824"/>
                </a:lnTo>
                <a:lnTo>
                  <a:pt x="12246" y="1763315"/>
                </a:lnTo>
                <a:lnTo>
                  <a:pt x="25603" y="1729918"/>
                </a:lnTo>
                <a:lnTo>
                  <a:pt x="42303" y="1695410"/>
                </a:lnTo>
                <a:lnTo>
                  <a:pt x="61227" y="1663126"/>
                </a:lnTo>
                <a:lnTo>
                  <a:pt x="81264" y="1629730"/>
                </a:lnTo>
                <a:lnTo>
                  <a:pt x="100188" y="1596334"/>
                </a:lnTo>
                <a:lnTo>
                  <a:pt x="116886" y="1562938"/>
                </a:lnTo>
                <a:lnTo>
                  <a:pt x="130245" y="1530654"/>
                </a:lnTo>
                <a:lnTo>
                  <a:pt x="139150" y="1496145"/>
                </a:lnTo>
                <a:lnTo>
                  <a:pt x="143604" y="1461636"/>
                </a:lnTo>
                <a:lnTo>
                  <a:pt x="143604" y="1424901"/>
                </a:lnTo>
                <a:lnTo>
                  <a:pt x="141376" y="1387052"/>
                </a:lnTo>
                <a:lnTo>
                  <a:pt x="136923" y="1349203"/>
                </a:lnTo>
                <a:lnTo>
                  <a:pt x="131358" y="1311353"/>
                </a:lnTo>
                <a:lnTo>
                  <a:pt x="126904" y="1273505"/>
                </a:lnTo>
                <a:lnTo>
                  <a:pt x="123564" y="1235657"/>
                </a:lnTo>
                <a:lnTo>
                  <a:pt x="124678" y="1200034"/>
                </a:lnTo>
                <a:lnTo>
                  <a:pt x="129132" y="1165525"/>
                </a:lnTo>
                <a:lnTo>
                  <a:pt x="139150" y="1132128"/>
                </a:lnTo>
                <a:lnTo>
                  <a:pt x="153622" y="1104298"/>
                </a:lnTo>
                <a:lnTo>
                  <a:pt x="172546" y="1077582"/>
                </a:lnTo>
                <a:lnTo>
                  <a:pt x="194809" y="1054204"/>
                </a:lnTo>
                <a:lnTo>
                  <a:pt x="220413" y="1030827"/>
                </a:lnTo>
                <a:lnTo>
                  <a:pt x="247130" y="1009676"/>
                </a:lnTo>
                <a:lnTo>
                  <a:pt x="274959" y="988524"/>
                </a:lnTo>
                <a:lnTo>
                  <a:pt x="302788" y="967374"/>
                </a:lnTo>
                <a:lnTo>
                  <a:pt x="330619" y="946223"/>
                </a:lnTo>
                <a:lnTo>
                  <a:pt x="356222" y="923960"/>
                </a:lnTo>
                <a:lnTo>
                  <a:pt x="378487" y="898356"/>
                </a:lnTo>
                <a:lnTo>
                  <a:pt x="398524" y="873865"/>
                </a:lnTo>
                <a:lnTo>
                  <a:pt x="414108" y="846035"/>
                </a:lnTo>
                <a:lnTo>
                  <a:pt x="427466" y="815980"/>
                </a:lnTo>
                <a:lnTo>
                  <a:pt x="438598" y="783695"/>
                </a:lnTo>
                <a:lnTo>
                  <a:pt x="448618" y="750298"/>
                </a:lnTo>
                <a:lnTo>
                  <a:pt x="457523" y="716904"/>
                </a:lnTo>
                <a:lnTo>
                  <a:pt x="466429" y="682393"/>
                </a:lnTo>
                <a:lnTo>
                  <a:pt x="476447" y="650112"/>
                </a:lnTo>
                <a:lnTo>
                  <a:pt x="487579" y="617827"/>
                </a:lnTo>
                <a:lnTo>
                  <a:pt x="500938" y="587772"/>
                </a:lnTo>
                <a:lnTo>
                  <a:pt x="517636" y="561055"/>
                </a:lnTo>
                <a:lnTo>
                  <a:pt x="537671" y="536565"/>
                </a:lnTo>
                <a:lnTo>
                  <a:pt x="562163" y="516527"/>
                </a:lnTo>
                <a:lnTo>
                  <a:pt x="588880" y="499829"/>
                </a:lnTo>
                <a:lnTo>
                  <a:pt x="618935" y="486470"/>
                </a:lnTo>
                <a:lnTo>
                  <a:pt x="651218" y="475338"/>
                </a:lnTo>
                <a:lnTo>
                  <a:pt x="683501" y="465320"/>
                </a:lnTo>
                <a:lnTo>
                  <a:pt x="718010" y="456413"/>
                </a:lnTo>
                <a:lnTo>
                  <a:pt x="751405" y="447507"/>
                </a:lnTo>
                <a:lnTo>
                  <a:pt x="784802" y="437489"/>
                </a:lnTo>
                <a:lnTo>
                  <a:pt x="817083" y="426357"/>
                </a:lnTo>
                <a:lnTo>
                  <a:pt x="847140" y="412999"/>
                </a:lnTo>
                <a:lnTo>
                  <a:pt x="874970" y="397415"/>
                </a:lnTo>
                <a:lnTo>
                  <a:pt x="899460" y="377377"/>
                </a:lnTo>
                <a:lnTo>
                  <a:pt x="925064" y="355112"/>
                </a:lnTo>
                <a:lnTo>
                  <a:pt x="947328" y="329509"/>
                </a:lnTo>
                <a:lnTo>
                  <a:pt x="968478" y="302791"/>
                </a:lnTo>
                <a:lnTo>
                  <a:pt x="989628" y="274961"/>
                </a:lnTo>
                <a:lnTo>
                  <a:pt x="1010780" y="247131"/>
                </a:lnTo>
                <a:lnTo>
                  <a:pt x="1031930" y="220414"/>
                </a:lnTo>
                <a:lnTo>
                  <a:pt x="1055307" y="194811"/>
                </a:lnTo>
                <a:lnTo>
                  <a:pt x="1078683" y="172547"/>
                </a:lnTo>
                <a:lnTo>
                  <a:pt x="1105401" y="153622"/>
                </a:lnTo>
                <a:lnTo>
                  <a:pt x="1133231" y="139150"/>
                </a:lnTo>
                <a:lnTo>
                  <a:pt x="1166627" y="129132"/>
                </a:lnTo>
                <a:lnTo>
                  <a:pt x="1201137" y="124678"/>
                </a:lnTo>
                <a:lnTo>
                  <a:pt x="1236757" y="123565"/>
                </a:lnTo>
                <a:lnTo>
                  <a:pt x="1274605" y="126906"/>
                </a:lnTo>
                <a:lnTo>
                  <a:pt x="1312455" y="131359"/>
                </a:lnTo>
                <a:lnTo>
                  <a:pt x="1350304" y="136924"/>
                </a:lnTo>
                <a:lnTo>
                  <a:pt x="1388152" y="141378"/>
                </a:lnTo>
                <a:lnTo>
                  <a:pt x="1426000" y="143604"/>
                </a:lnTo>
                <a:lnTo>
                  <a:pt x="1462737" y="143604"/>
                </a:lnTo>
                <a:lnTo>
                  <a:pt x="1497245" y="139150"/>
                </a:lnTo>
                <a:lnTo>
                  <a:pt x="1531755" y="130245"/>
                </a:lnTo>
                <a:lnTo>
                  <a:pt x="1565150" y="116887"/>
                </a:lnTo>
                <a:lnTo>
                  <a:pt x="1598545" y="99075"/>
                </a:lnTo>
                <a:lnTo>
                  <a:pt x="1631941" y="81264"/>
                </a:lnTo>
                <a:lnTo>
                  <a:pt x="1665337" y="61227"/>
                </a:lnTo>
                <a:lnTo>
                  <a:pt x="1697620" y="42302"/>
                </a:lnTo>
                <a:lnTo>
                  <a:pt x="1732129" y="25604"/>
                </a:lnTo>
                <a:lnTo>
                  <a:pt x="1765525" y="12245"/>
                </a:lnTo>
                <a:lnTo>
                  <a:pt x="1800034" y="33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 descr="A picture containing sport&#10;&#10;Description generated with high confidence">
            <a:extLst>
              <a:ext uri="{FF2B5EF4-FFF2-40B4-BE49-F238E27FC236}">
                <a16:creationId xmlns:a16="http://schemas.microsoft.com/office/drawing/2014/main" id="{897733FC-D25F-49B2-AC76-AFC3A0D400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9790690" y="5198038"/>
            <a:ext cx="2045710" cy="10842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E6AD90-EAE2-449A-BD4B-681A6F19F9A2}"/>
              </a:ext>
            </a:extLst>
          </p:cNvPr>
          <p:cNvSpPr txBox="1"/>
          <p:nvPr/>
        </p:nvSpPr>
        <p:spPr>
          <a:xfrm>
            <a:off x="9415544" y="1785131"/>
            <a:ext cx="24208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musingsfromus.com/harry-potter-and-the-sorcerers-stone-9973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A1EA94-A6C7-4874-8597-253534ED4CE9}"/>
              </a:ext>
            </a:extLst>
          </p:cNvPr>
          <p:cNvSpPr txBox="1"/>
          <p:nvPr/>
        </p:nvSpPr>
        <p:spPr>
          <a:xfrm>
            <a:off x="9900988" y="6870700"/>
            <a:ext cx="229101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rhaidot.blogspot.com/2014/06/30-datos-de-harry-potter-que-te-haran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6AA3C0-8DD4-4385-9B08-A490A915FF83}"/>
              </a:ext>
            </a:extLst>
          </p:cNvPr>
          <p:cNvSpPr txBox="1"/>
          <p:nvPr/>
        </p:nvSpPr>
        <p:spPr>
          <a:xfrm>
            <a:off x="7267058" y="6870700"/>
            <a:ext cx="26212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://hermyemma.deviantart.com/art/lord-voldemort-35858259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06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35">
            <a:extLst>
              <a:ext uri="{FF2B5EF4-FFF2-40B4-BE49-F238E27FC236}">
                <a16:creationId xmlns:a16="http://schemas.microsoft.com/office/drawing/2014/main" id="{7C615D28-8D37-47CB-9D5B-9ACFDA3089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6E4232-0C90-4814-9DC1-D46D0666A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20" y="804335"/>
            <a:ext cx="4232333" cy="1681709"/>
          </a:xfrm>
        </p:spPr>
        <p:txBody>
          <a:bodyPr anchor="ctr">
            <a:normAutofit/>
          </a:bodyPr>
          <a:lstStyle/>
          <a:p>
            <a:r>
              <a:rPr lang="en-US" sz="4400"/>
              <a:t>Supernatural helper/mentor</a:t>
            </a:r>
          </a:p>
        </p:txBody>
      </p:sp>
      <p:sp>
        <p:nvSpPr>
          <p:cNvPr id="48" name="Freeform: Shape 37">
            <a:extLst>
              <a:ext uri="{FF2B5EF4-FFF2-40B4-BE49-F238E27FC236}">
                <a16:creationId xmlns:a16="http://schemas.microsoft.com/office/drawing/2014/main" id="{621589B2-454D-48DE-BA2D-1255D85B39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9" name="Freeform: Shape 39">
            <a:extLst>
              <a:ext uri="{FF2B5EF4-FFF2-40B4-BE49-F238E27FC236}">
                <a16:creationId xmlns:a16="http://schemas.microsoft.com/office/drawing/2014/main" id="{3A024941-2DEB-4414-8BDC-A4B1CE780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67974" y="273933"/>
            <a:ext cx="2173946" cy="2171302"/>
          </a:xfrm>
          <a:custGeom>
            <a:avLst/>
            <a:gdLst>
              <a:gd name="connsiteX0" fmla="*/ 3095991 w 6191980"/>
              <a:gd name="connsiteY0" fmla="*/ 0 h 6184462"/>
              <a:gd name="connsiteX1" fmla="*/ 3156069 w 6191980"/>
              <a:gd name="connsiteY1" fmla="*/ 5631 h 6184462"/>
              <a:gd name="connsiteX2" fmla="*/ 3214272 w 6191980"/>
              <a:gd name="connsiteY2" fmla="*/ 20652 h 6184462"/>
              <a:gd name="connsiteX3" fmla="*/ 3270598 w 6191980"/>
              <a:gd name="connsiteY3" fmla="*/ 43182 h 6184462"/>
              <a:gd name="connsiteX4" fmla="*/ 3328798 w 6191980"/>
              <a:gd name="connsiteY4" fmla="*/ 71344 h 6184462"/>
              <a:gd name="connsiteX5" fmla="*/ 3383247 w 6191980"/>
              <a:gd name="connsiteY5" fmla="*/ 103262 h 6184462"/>
              <a:gd name="connsiteX6" fmla="*/ 3439573 w 6191980"/>
              <a:gd name="connsiteY6" fmla="*/ 137057 h 6184462"/>
              <a:gd name="connsiteX7" fmla="*/ 3495897 w 6191980"/>
              <a:gd name="connsiteY7" fmla="*/ 167096 h 6184462"/>
              <a:gd name="connsiteX8" fmla="*/ 3552221 w 6191980"/>
              <a:gd name="connsiteY8" fmla="*/ 197137 h 6184462"/>
              <a:gd name="connsiteX9" fmla="*/ 3606669 w 6191980"/>
              <a:gd name="connsiteY9" fmla="*/ 219666 h 6184462"/>
              <a:gd name="connsiteX10" fmla="*/ 3666749 w 6191980"/>
              <a:gd name="connsiteY10" fmla="*/ 234686 h 6184462"/>
              <a:gd name="connsiteX11" fmla="*/ 3724950 w 6191980"/>
              <a:gd name="connsiteY11" fmla="*/ 242197 h 6184462"/>
              <a:gd name="connsiteX12" fmla="*/ 3786907 w 6191980"/>
              <a:gd name="connsiteY12" fmla="*/ 242197 h 6184462"/>
              <a:gd name="connsiteX13" fmla="*/ 3850743 w 6191980"/>
              <a:gd name="connsiteY13" fmla="*/ 238443 h 6184462"/>
              <a:gd name="connsiteX14" fmla="*/ 3914577 w 6191980"/>
              <a:gd name="connsiteY14" fmla="*/ 230932 h 6184462"/>
              <a:gd name="connsiteX15" fmla="*/ 3978413 w 6191980"/>
              <a:gd name="connsiteY15" fmla="*/ 221545 h 6184462"/>
              <a:gd name="connsiteX16" fmla="*/ 4042247 w 6191980"/>
              <a:gd name="connsiteY16" fmla="*/ 214035 h 6184462"/>
              <a:gd name="connsiteX17" fmla="*/ 4106083 w 6191980"/>
              <a:gd name="connsiteY17" fmla="*/ 208401 h 6184462"/>
              <a:gd name="connsiteX18" fmla="*/ 4166161 w 6191980"/>
              <a:gd name="connsiteY18" fmla="*/ 210279 h 6184462"/>
              <a:gd name="connsiteX19" fmla="*/ 4224364 w 6191980"/>
              <a:gd name="connsiteY19" fmla="*/ 217789 h 6184462"/>
              <a:gd name="connsiteX20" fmla="*/ 4280690 w 6191980"/>
              <a:gd name="connsiteY20" fmla="*/ 234686 h 6184462"/>
              <a:gd name="connsiteX21" fmla="*/ 4327628 w 6191980"/>
              <a:gd name="connsiteY21" fmla="*/ 259094 h 6184462"/>
              <a:gd name="connsiteX22" fmla="*/ 4372686 w 6191980"/>
              <a:gd name="connsiteY22" fmla="*/ 291012 h 6184462"/>
              <a:gd name="connsiteX23" fmla="*/ 4412114 w 6191980"/>
              <a:gd name="connsiteY23" fmla="*/ 328561 h 6184462"/>
              <a:gd name="connsiteX24" fmla="*/ 4451542 w 6191980"/>
              <a:gd name="connsiteY24" fmla="*/ 371743 h 6184462"/>
              <a:gd name="connsiteX25" fmla="*/ 4487214 w 6191980"/>
              <a:gd name="connsiteY25" fmla="*/ 416803 h 6184462"/>
              <a:gd name="connsiteX26" fmla="*/ 4522886 w 6191980"/>
              <a:gd name="connsiteY26" fmla="*/ 463741 h 6184462"/>
              <a:gd name="connsiteX27" fmla="*/ 4558559 w 6191980"/>
              <a:gd name="connsiteY27" fmla="*/ 510678 h 6184462"/>
              <a:gd name="connsiteX28" fmla="*/ 4594231 w 6191980"/>
              <a:gd name="connsiteY28" fmla="*/ 555737 h 6184462"/>
              <a:gd name="connsiteX29" fmla="*/ 4631782 w 6191980"/>
              <a:gd name="connsiteY29" fmla="*/ 598919 h 6184462"/>
              <a:gd name="connsiteX30" fmla="*/ 4674964 w 6191980"/>
              <a:gd name="connsiteY30" fmla="*/ 636471 h 6184462"/>
              <a:gd name="connsiteX31" fmla="*/ 4716270 w 6191980"/>
              <a:gd name="connsiteY31" fmla="*/ 670266 h 6184462"/>
              <a:gd name="connsiteX32" fmla="*/ 4763206 w 6191980"/>
              <a:gd name="connsiteY32" fmla="*/ 696549 h 6184462"/>
              <a:gd name="connsiteX33" fmla="*/ 4813899 w 6191980"/>
              <a:gd name="connsiteY33" fmla="*/ 719079 h 6184462"/>
              <a:gd name="connsiteX34" fmla="*/ 4868345 w 6191980"/>
              <a:gd name="connsiteY34" fmla="*/ 737854 h 6184462"/>
              <a:gd name="connsiteX35" fmla="*/ 4924669 w 6191980"/>
              <a:gd name="connsiteY35" fmla="*/ 754751 h 6184462"/>
              <a:gd name="connsiteX36" fmla="*/ 4980995 w 6191980"/>
              <a:gd name="connsiteY36" fmla="*/ 769772 h 6184462"/>
              <a:gd name="connsiteX37" fmla="*/ 5039198 w 6191980"/>
              <a:gd name="connsiteY37" fmla="*/ 784792 h 6184462"/>
              <a:gd name="connsiteX38" fmla="*/ 5093644 w 6191980"/>
              <a:gd name="connsiteY38" fmla="*/ 801690 h 6184462"/>
              <a:gd name="connsiteX39" fmla="*/ 5148091 w 6191980"/>
              <a:gd name="connsiteY39" fmla="*/ 820464 h 6184462"/>
              <a:gd name="connsiteX40" fmla="*/ 5198784 w 6191980"/>
              <a:gd name="connsiteY40" fmla="*/ 842995 h 6184462"/>
              <a:gd name="connsiteX41" fmla="*/ 5243845 w 6191980"/>
              <a:gd name="connsiteY41" fmla="*/ 871157 h 6184462"/>
              <a:gd name="connsiteX42" fmla="*/ 5285151 w 6191980"/>
              <a:gd name="connsiteY42" fmla="*/ 904952 h 6184462"/>
              <a:gd name="connsiteX43" fmla="*/ 5318944 w 6191980"/>
              <a:gd name="connsiteY43" fmla="*/ 946257 h 6184462"/>
              <a:gd name="connsiteX44" fmla="*/ 5347108 w 6191980"/>
              <a:gd name="connsiteY44" fmla="*/ 991317 h 6184462"/>
              <a:gd name="connsiteX45" fmla="*/ 5369636 w 6191980"/>
              <a:gd name="connsiteY45" fmla="*/ 1042007 h 6184462"/>
              <a:gd name="connsiteX46" fmla="*/ 5388410 w 6191980"/>
              <a:gd name="connsiteY46" fmla="*/ 1096456 h 6184462"/>
              <a:gd name="connsiteX47" fmla="*/ 5405308 w 6191980"/>
              <a:gd name="connsiteY47" fmla="*/ 1150903 h 6184462"/>
              <a:gd name="connsiteX48" fmla="*/ 5420328 w 6191980"/>
              <a:gd name="connsiteY48" fmla="*/ 1209105 h 6184462"/>
              <a:gd name="connsiteX49" fmla="*/ 5435349 w 6191980"/>
              <a:gd name="connsiteY49" fmla="*/ 1265429 h 6184462"/>
              <a:gd name="connsiteX50" fmla="*/ 5452246 w 6191980"/>
              <a:gd name="connsiteY50" fmla="*/ 1321755 h 6184462"/>
              <a:gd name="connsiteX51" fmla="*/ 5471021 w 6191980"/>
              <a:gd name="connsiteY51" fmla="*/ 1376203 h 6184462"/>
              <a:gd name="connsiteX52" fmla="*/ 5493550 w 6191980"/>
              <a:gd name="connsiteY52" fmla="*/ 1426896 h 6184462"/>
              <a:gd name="connsiteX53" fmla="*/ 5519836 w 6191980"/>
              <a:gd name="connsiteY53" fmla="*/ 1473832 h 6184462"/>
              <a:gd name="connsiteX54" fmla="*/ 5553632 w 6191980"/>
              <a:gd name="connsiteY54" fmla="*/ 1515138 h 6184462"/>
              <a:gd name="connsiteX55" fmla="*/ 5591181 w 6191980"/>
              <a:gd name="connsiteY55" fmla="*/ 1558320 h 6184462"/>
              <a:gd name="connsiteX56" fmla="*/ 5634364 w 6191980"/>
              <a:gd name="connsiteY56" fmla="*/ 1595869 h 6184462"/>
              <a:gd name="connsiteX57" fmla="*/ 5679425 w 6191980"/>
              <a:gd name="connsiteY57" fmla="*/ 1631541 h 6184462"/>
              <a:gd name="connsiteX58" fmla="*/ 5728238 w 6191980"/>
              <a:gd name="connsiteY58" fmla="*/ 1667213 h 6184462"/>
              <a:gd name="connsiteX59" fmla="*/ 5775175 w 6191980"/>
              <a:gd name="connsiteY59" fmla="*/ 1702885 h 6184462"/>
              <a:gd name="connsiteX60" fmla="*/ 5820236 w 6191980"/>
              <a:gd name="connsiteY60" fmla="*/ 1738560 h 6184462"/>
              <a:gd name="connsiteX61" fmla="*/ 5863416 w 6191980"/>
              <a:gd name="connsiteY61" fmla="*/ 1777986 h 6184462"/>
              <a:gd name="connsiteX62" fmla="*/ 5900968 w 6191980"/>
              <a:gd name="connsiteY62" fmla="*/ 1817414 h 6184462"/>
              <a:gd name="connsiteX63" fmla="*/ 5932886 w 6191980"/>
              <a:gd name="connsiteY63" fmla="*/ 1862474 h 6184462"/>
              <a:gd name="connsiteX64" fmla="*/ 5957294 w 6191980"/>
              <a:gd name="connsiteY64" fmla="*/ 1909410 h 6184462"/>
              <a:gd name="connsiteX65" fmla="*/ 5974191 w 6191980"/>
              <a:gd name="connsiteY65" fmla="*/ 1965736 h 6184462"/>
              <a:gd name="connsiteX66" fmla="*/ 5981700 w 6191980"/>
              <a:gd name="connsiteY66" fmla="*/ 2023938 h 6184462"/>
              <a:gd name="connsiteX67" fmla="*/ 5983578 w 6191980"/>
              <a:gd name="connsiteY67" fmla="*/ 2084018 h 6184462"/>
              <a:gd name="connsiteX68" fmla="*/ 5977945 w 6191980"/>
              <a:gd name="connsiteY68" fmla="*/ 2147852 h 6184462"/>
              <a:gd name="connsiteX69" fmla="*/ 5970435 w 6191980"/>
              <a:gd name="connsiteY69" fmla="*/ 2211686 h 6184462"/>
              <a:gd name="connsiteX70" fmla="*/ 5961048 w 6191980"/>
              <a:gd name="connsiteY70" fmla="*/ 2275522 h 6184462"/>
              <a:gd name="connsiteX71" fmla="*/ 5953538 w 6191980"/>
              <a:gd name="connsiteY71" fmla="*/ 2339356 h 6184462"/>
              <a:gd name="connsiteX72" fmla="*/ 5949784 w 6191980"/>
              <a:gd name="connsiteY72" fmla="*/ 2403192 h 6184462"/>
              <a:gd name="connsiteX73" fmla="*/ 5949784 w 6191980"/>
              <a:gd name="connsiteY73" fmla="*/ 2465149 h 6184462"/>
              <a:gd name="connsiteX74" fmla="*/ 5957294 w 6191980"/>
              <a:gd name="connsiteY74" fmla="*/ 2523350 h 6184462"/>
              <a:gd name="connsiteX75" fmla="*/ 5972312 w 6191980"/>
              <a:gd name="connsiteY75" fmla="*/ 2581552 h 6184462"/>
              <a:gd name="connsiteX76" fmla="*/ 5994843 w 6191980"/>
              <a:gd name="connsiteY76" fmla="*/ 2636001 h 6184462"/>
              <a:gd name="connsiteX77" fmla="*/ 6024884 w 6191980"/>
              <a:gd name="connsiteY77" fmla="*/ 2692325 h 6184462"/>
              <a:gd name="connsiteX78" fmla="*/ 6054922 w 6191980"/>
              <a:gd name="connsiteY78" fmla="*/ 2748651 h 6184462"/>
              <a:gd name="connsiteX79" fmla="*/ 6088718 w 6191980"/>
              <a:gd name="connsiteY79" fmla="*/ 2804974 h 6184462"/>
              <a:gd name="connsiteX80" fmla="*/ 6120634 w 6191980"/>
              <a:gd name="connsiteY80" fmla="*/ 2859423 h 6184462"/>
              <a:gd name="connsiteX81" fmla="*/ 6148798 w 6191980"/>
              <a:gd name="connsiteY81" fmla="*/ 2917624 h 6184462"/>
              <a:gd name="connsiteX82" fmla="*/ 6171326 w 6191980"/>
              <a:gd name="connsiteY82" fmla="*/ 2973950 h 6184462"/>
              <a:gd name="connsiteX83" fmla="*/ 6186347 w 6191980"/>
              <a:gd name="connsiteY83" fmla="*/ 3032152 h 6184462"/>
              <a:gd name="connsiteX84" fmla="*/ 6191980 w 6191980"/>
              <a:gd name="connsiteY84" fmla="*/ 3092230 h 6184462"/>
              <a:gd name="connsiteX85" fmla="*/ 6186347 w 6191980"/>
              <a:gd name="connsiteY85" fmla="*/ 3152310 h 6184462"/>
              <a:gd name="connsiteX86" fmla="*/ 6171326 w 6191980"/>
              <a:gd name="connsiteY86" fmla="*/ 3210513 h 6184462"/>
              <a:gd name="connsiteX87" fmla="*/ 6148798 w 6191980"/>
              <a:gd name="connsiteY87" fmla="*/ 3266839 h 6184462"/>
              <a:gd name="connsiteX88" fmla="*/ 6120634 w 6191980"/>
              <a:gd name="connsiteY88" fmla="*/ 3325039 h 6184462"/>
              <a:gd name="connsiteX89" fmla="*/ 6088718 w 6191980"/>
              <a:gd name="connsiteY89" fmla="*/ 3379488 h 6184462"/>
              <a:gd name="connsiteX90" fmla="*/ 6054922 w 6191980"/>
              <a:gd name="connsiteY90" fmla="*/ 3435814 h 6184462"/>
              <a:gd name="connsiteX91" fmla="*/ 6024884 w 6191980"/>
              <a:gd name="connsiteY91" fmla="*/ 3492137 h 6184462"/>
              <a:gd name="connsiteX92" fmla="*/ 5994843 w 6191980"/>
              <a:gd name="connsiteY92" fmla="*/ 3548461 h 6184462"/>
              <a:gd name="connsiteX93" fmla="*/ 5972312 w 6191980"/>
              <a:gd name="connsiteY93" fmla="*/ 3602910 h 6184462"/>
              <a:gd name="connsiteX94" fmla="*/ 5957294 w 6191980"/>
              <a:gd name="connsiteY94" fmla="*/ 3661113 h 6184462"/>
              <a:gd name="connsiteX95" fmla="*/ 5949784 w 6191980"/>
              <a:gd name="connsiteY95" fmla="*/ 3719313 h 6184462"/>
              <a:gd name="connsiteX96" fmla="*/ 5949784 w 6191980"/>
              <a:gd name="connsiteY96" fmla="*/ 3781272 h 6184462"/>
              <a:gd name="connsiteX97" fmla="*/ 5953538 w 6191980"/>
              <a:gd name="connsiteY97" fmla="*/ 3845106 h 6184462"/>
              <a:gd name="connsiteX98" fmla="*/ 5961048 w 6191980"/>
              <a:gd name="connsiteY98" fmla="*/ 3908940 h 6184462"/>
              <a:gd name="connsiteX99" fmla="*/ 5970435 w 6191980"/>
              <a:gd name="connsiteY99" fmla="*/ 3972776 h 6184462"/>
              <a:gd name="connsiteX100" fmla="*/ 5977945 w 6191980"/>
              <a:gd name="connsiteY100" fmla="*/ 4036610 h 6184462"/>
              <a:gd name="connsiteX101" fmla="*/ 5983578 w 6191980"/>
              <a:gd name="connsiteY101" fmla="*/ 4100444 h 6184462"/>
              <a:gd name="connsiteX102" fmla="*/ 5981700 w 6191980"/>
              <a:gd name="connsiteY102" fmla="*/ 4160526 h 6184462"/>
              <a:gd name="connsiteX103" fmla="*/ 5974191 w 6191980"/>
              <a:gd name="connsiteY103" fmla="*/ 4218729 h 6184462"/>
              <a:gd name="connsiteX104" fmla="*/ 5957294 w 6191980"/>
              <a:gd name="connsiteY104" fmla="*/ 4275053 h 6184462"/>
              <a:gd name="connsiteX105" fmla="*/ 5932886 w 6191980"/>
              <a:gd name="connsiteY105" fmla="*/ 4321989 h 6184462"/>
              <a:gd name="connsiteX106" fmla="*/ 5900968 w 6191980"/>
              <a:gd name="connsiteY106" fmla="*/ 4367050 h 6184462"/>
              <a:gd name="connsiteX107" fmla="*/ 5863416 w 6191980"/>
              <a:gd name="connsiteY107" fmla="*/ 4406477 h 6184462"/>
              <a:gd name="connsiteX108" fmla="*/ 5820236 w 6191980"/>
              <a:gd name="connsiteY108" fmla="*/ 4445903 h 6184462"/>
              <a:gd name="connsiteX109" fmla="*/ 5775175 w 6191980"/>
              <a:gd name="connsiteY109" fmla="*/ 4481577 h 6184462"/>
              <a:gd name="connsiteX110" fmla="*/ 5728238 w 6191980"/>
              <a:gd name="connsiteY110" fmla="*/ 4517249 h 6184462"/>
              <a:gd name="connsiteX111" fmla="*/ 5679425 w 6191980"/>
              <a:gd name="connsiteY111" fmla="*/ 4552921 h 6184462"/>
              <a:gd name="connsiteX112" fmla="*/ 5634364 w 6191980"/>
              <a:gd name="connsiteY112" fmla="*/ 4588593 h 6184462"/>
              <a:gd name="connsiteX113" fmla="*/ 5591181 w 6191980"/>
              <a:gd name="connsiteY113" fmla="*/ 4626142 h 6184462"/>
              <a:gd name="connsiteX114" fmla="*/ 5553632 w 6191980"/>
              <a:gd name="connsiteY114" fmla="*/ 4669325 h 6184462"/>
              <a:gd name="connsiteX115" fmla="*/ 5519836 w 6191980"/>
              <a:gd name="connsiteY115" fmla="*/ 4710630 h 6184462"/>
              <a:gd name="connsiteX116" fmla="*/ 5493550 w 6191980"/>
              <a:gd name="connsiteY116" fmla="*/ 4757566 h 6184462"/>
              <a:gd name="connsiteX117" fmla="*/ 5471021 w 6191980"/>
              <a:gd name="connsiteY117" fmla="*/ 4808259 h 6184462"/>
              <a:gd name="connsiteX118" fmla="*/ 5452246 w 6191980"/>
              <a:gd name="connsiteY118" fmla="*/ 4862708 h 6184462"/>
              <a:gd name="connsiteX119" fmla="*/ 5435349 w 6191980"/>
              <a:gd name="connsiteY119" fmla="*/ 4919033 h 6184462"/>
              <a:gd name="connsiteX120" fmla="*/ 5420328 w 6191980"/>
              <a:gd name="connsiteY120" fmla="*/ 4975357 h 6184462"/>
              <a:gd name="connsiteX121" fmla="*/ 5405308 w 6191980"/>
              <a:gd name="connsiteY121" fmla="*/ 5033560 h 6184462"/>
              <a:gd name="connsiteX122" fmla="*/ 5388410 w 6191980"/>
              <a:gd name="connsiteY122" fmla="*/ 5088007 h 6184462"/>
              <a:gd name="connsiteX123" fmla="*/ 5369636 w 6191980"/>
              <a:gd name="connsiteY123" fmla="*/ 5142453 h 6184462"/>
              <a:gd name="connsiteX124" fmla="*/ 5347108 w 6191980"/>
              <a:gd name="connsiteY124" fmla="*/ 5193146 h 6184462"/>
              <a:gd name="connsiteX125" fmla="*/ 5318944 w 6191980"/>
              <a:gd name="connsiteY125" fmla="*/ 5238207 h 6184462"/>
              <a:gd name="connsiteX126" fmla="*/ 5285151 w 6191980"/>
              <a:gd name="connsiteY126" fmla="*/ 5279510 h 6184462"/>
              <a:gd name="connsiteX127" fmla="*/ 5243845 w 6191980"/>
              <a:gd name="connsiteY127" fmla="*/ 5313305 h 6184462"/>
              <a:gd name="connsiteX128" fmla="*/ 5198784 w 6191980"/>
              <a:gd name="connsiteY128" fmla="*/ 5341467 h 6184462"/>
              <a:gd name="connsiteX129" fmla="*/ 5148091 w 6191980"/>
              <a:gd name="connsiteY129" fmla="*/ 5363998 h 6184462"/>
              <a:gd name="connsiteX130" fmla="*/ 5093644 w 6191980"/>
              <a:gd name="connsiteY130" fmla="*/ 5382773 h 6184462"/>
              <a:gd name="connsiteX131" fmla="*/ 5039198 w 6191980"/>
              <a:gd name="connsiteY131" fmla="*/ 5399670 h 6184462"/>
              <a:gd name="connsiteX132" fmla="*/ 4980995 w 6191980"/>
              <a:gd name="connsiteY132" fmla="*/ 5414691 h 6184462"/>
              <a:gd name="connsiteX133" fmla="*/ 4924669 w 6191980"/>
              <a:gd name="connsiteY133" fmla="*/ 5429711 h 6184462"/>
              <a:gd name="connsiteX134" fmla="*/ 4868345 w 6191980"/>
              <a:gd name="connsiteY134" fmla="*/ 5446609 h 6184462"/>
              <a:gd name="connsiteX135" fmla="*/ 4813899 w 6191980"/>
              <a:gd name="connsiteY135" fmla="*/ 5465383 h 6184462"/>
              <a:gd name="connsiteX136" fmla="*/ 4763206 w 6191980"/>
              <a:gd name="connsiteY136" fmla="*/ 5487914 h 6184462"/>
              <a:gd name="connsiteX137" fmla="*/ 4716270 w 6191980"/>
              <a:gd name="connsiteY137" fmla="*/ 5514197 h 6184462"/>
              <a:gd name="connsiteX138" fmla="*/ 4674964 w 6191980"/>
              <a:gd name="connsiteY138" fmla="*/ 5547992 h 6184462"/>
              <a:gd name="connsiteX139" fmla="*/ 4631782 w 6191980"/>
              <a:gd name="connsiteY139" fmla="*/ 5585543 h 6184462"/>
              <a:gd name="connsiteX140" fmla="*/ 4594231 w 6191980"/>
              <a:gd name="connsiteY140" fmla="*/ 5628725 h 6184462"/>
              <a:gd name="connsiteX141" fmla="*/ 4558559 w 6191980"/>
              <a:gd name="connsiteY141" fmla="*/ 5673785 h 6184462"/>
              <a:gd name="connsiteX142" fmla="*/ 4522886 w 6191980"/>
              <a:gd name="connsiteY142" fmla="*/ 5720721 h 6184462"/>
              <a:gd name="connsiteX143" fmla="*/ 4487214 w 6191980"/>
              <a:gd name="connsiteY143" fmla="*/ 5767659 h 6184462"/>
              <a:gd name="connsiteX144" fmla="*/ 4451542 w 6191980"/>
              <a:gd name="connsiteY144" fmla="*/ 5812719 h 6184462"/>
              <a:gd name="connsiteX145" fmla="*/ 4412114 w 6191980"/>
              <a:gd name="connsiteY145" fmla="*/ 5855901 h 6184462"/>
              <a:gd name="connsiteX146" fmla="*/ 4372686 w 6191980"/>
              <a:gd name="connsiteY146" fmla="*/ 5893450 h 6184462"/>
              <a:gd name="connsiteX147" fmla="*/ 4327628 w 6191980"/>
              <a:gd name="connsiteY147" fmla="*/ 5925368 h 6184462"/>
              <a:gd name="connsiteX148" fmla="*/ 4280690 w 6191980"/>
              <a:gd name="connsiteY148" fmla="*/ 5949776 h 6184462"/>
              <a:gd name="connsiteX149" fmla="*/ 4224364 w 6191980"/>
              <a:gd name="connsiteY149" fmla="*/ 5966674 h 6184462"/>
              <a:gd name="connsiteX150" fmla="*/ 4166161 w 6191980"/>
              <a:gd name="connsiteY150" fmla="*/ 5974184 h 6184462"/>
              <a:gd name="connsiteX151" fmla="*/ 4106083 w 6191980"/>
              <a:gd name="connsiteY151" fmla="*/ 5976061 h 6184462"/>
              <a:gd name="connsiteX152" fmla="*/ 4042247 w 6191980"/>
              <a:gd name="connsiteY152" fmla="*/ 5970428 h 6184462"/>
              <a:gd name="connsiteX153" fmla="*/ 3978413 w 6191980"/>
              <a:gd name="connsiteY153" fmla="*/ 5962919 h 6184462"/>
              <a:gd name="connsiteX154" fmla="*/ 3914577 w 6191980"/>
              <a:gd name="connsiteY154" fmla="*/ 5953530 h 6184462"/>
              <a:gd name="connsiteX155" fmla="*/ 3850743 w 6191980"/>
              <a:gd name="connsiteY155" fmla="*/ 5946022 h 6184462"/>
              <a:gd name="connsiteX156" fmla="*/ 3786907 w 6191980"/>
              <a:gd name="connsiteY156" fmla="*/ 5942266 h 6184462"/>
              <a:gd name="connsiteX157" fmla="*/ 3724950 w 6191980"/>
              <a:gd name="connsiteY157" fmla="*/ 5942266 h 6184462"/>
              <a:gd name="connsiteX158" fmla="*/ 3666749 w 6191980"/>
              <a:gd name="connsiteY158" fmla="*/ 5949776 h 6184462"/>
              <a:gd name="connsiteX159" fmla="*/ 3606669 w 6191980"/>
              <a:gd name="connsiteY159" fmla="*/ 5964797 h 6184462"/>
              <a:gd name="connsiteX160" fmla="*/ 3552221 w 6191980"/>
              <a:gd name="connsiteY160" fmla="*/ 5987325 h 6184462"/>
              <a:gd name="connsiteX161" fmla="*/ 3495897 w 6191980"/>
              <a:gd name="connsiteY161" fmla="*/ 6017366 h 6184462"/>
              <a:gd name="connsiteX162" fmla="*/ 3439573 w 6191980"/>
              <a:gd name="connsiteY162" fmla="*/ 6047407 h 6184462"/>
              <a:gd name="connsiteX163" fmla="*/ 3383247 w 6191980"/>
              <a:gd name="connsiteY163" fmla="*/ 6081200 h 6184462"/>
              <a:gd name="connsiteX164" fmla="*/ 3328798 w 6191980"/>
              <a:gd name="connsiteY164" fmla="*/ 6113118 h 6184462"/>
              <a:gd name="connsiteX165" fmla="*/ 3270598 w 6191980"/>
              <a:gd name="connsiteY165" fmla="*/ 6141280 h 6184462"/>
              <a:gd name="connsiteX166" fmla="*/ 3214272 w 6191980"/>
              <a:gd name="connsiteY166" fmla="*/ 6163811 h 6184462"/>
              <a:gd name="connsiteX167" fmla="*/ 3156069 w 6191980"/>
              <a:gd name="connsiteY167" fmla="*/ 6178831 h 6184462"/>
              <a:gd name="connsiteX168" fmla="*/ 3095991 w 6191980"/>
              <a:gd name="connsiteY168" fmla="*/ 6184462 h 6184462"/>
              <a:gd name="connsiteX169" fmla="*/ 3035911 w 6191980"/>
              <a:gd name="connsiteY169" fmla="*/ 6178831 h 6184462"/>
              <a:gd name="connsiteX170" fmla="*/ 2977708 w 6191980"/>
              <a:gd name="connsiteY170" fmla="*/ 6163811 h 6184462"/>
              <a:gd name="connsiteX171" fmla="*/ 2921385 w 6191980"/>
              <a:gd name="connsiteY171" fmla="*/ 6141280 h 6184462"/>
              <a:gd name="connsiteX172" fmla="*/ 2863182 w 6191980"/>
              <a:gd name="connsiteY172" fmla="*/ 6113118 h 6184462"/>
              <a:gd name="connsiteX173" fmla="*/ 2808733 w 6191980"/>
              <a:gd name="connsiteY173" fmla="*/ 6081200 h 6184462"/>
              <a:gd name="connsiteX174" fmla="*/ 2752409 w 6191980"/>
              <a:gd name="connsiteY174" fmla="*/ 6047407 h 6184462"/>
              <a:gd name="connsiteX175" fmla="*/ 2696083 w 6191980"/>
              <a:gd name="connsiteY175" fmla="*/ 6017366 h 6184462"/>
              <a:gd name="connsiteX176" fmla="*/ 2639760 w 6191980"/>
              <a:gd name="connsiteY176" fmla="*/ 5987325 h 6184462"/>
              <a:gd name="connsiteX177" fmla="*/ 2583436 w 6191980"/>
              <a:gd name="connsiteY177" fmla="*/ 5964797 h 6184462"/>
              <a:gd name="connsiteX178" fmla="*/ 2525233 w 6191980"/>
              <a:gd name="connsiteY178" fmla="*/ 5949776 h 6184462"/>
              <a:gd name="connsiteX179" fmla="*/ 2467030 w 6191980"/>
              <a:gd name="connsiteY179" fmla="*/ 5942266 h 6184462"/>
              <a:gd name="connsiteX180" fmla="*/ 2405071 w 6191980"/>
              <a:gd name="connsiteY180" fmla="*/ 5942266 h 6184462"/>
              <a:gd name="connsiteX181" fmla="*/ 2341237 w 6191980"/>
              <a:gd name="connsiteY181" fmla="*/ 5946022 h 6184462"/>
              <a:gd name="connsiteX182" fmla="*/ 2277403 w 6191980"/>
              <a:gd name="connsiteY182" fmla="*/ 5953530 h 6184462"/>
              <a:gd name="connsiteX183" fmla="*/ 2213567 w 6191980"/>
              <a:gd name="connsiteY183" fmla="*/ 5962919 h 6184462"/>
              <a:gd name="connsiteX184" fmla="*/ 2149731 w 6191980"/>
              <a:gd name="connsiteY184" fmla="*/ 5970428 h 6184462"/>
              <a:gd name="connsiteX185" fmla="*/ 2085897 w 6191980"/>
              <a:gd name="connsiteY185" fmla="*/ 5976061 h 6184462"/>
              <a:gd name="connsiteX186" fmla="*/ 2025819 w 6191980"/>
              <a:gd name="connsiteY186" fmla="*/ 5974184 h 6184462"/>
              <a:gd name="connsiteX187" fmla="*/ 1967617 w 6191980"/>
              <a:gd name="connsiteY187" fmla="*/ 5966674 h 6184462"/>
              <a:gd name="connsiteX188" fmla="*/ 1911291 w 6191980"/>
              <a:gd name="connsiteY188" fmla="*/ 5949776 h 6184462"/>
              <a:gd name="connsiteX189" fmla="*/ 1864354 w 6191980"/>
              <a:gd name="connsiteY189" fmla="*/ 5925368 h 6184462"/>
              <a:gd name="connsiteX190" fmla="*/ 1819293 w 6191980"/>
              <a:gd name="connsiteY190" fmla="*/ 5893450 h 6184462"/>
              <a:gd name="connsiteX191" fmla="*/ 1779867 w 6191980"/>
              <a:gd name="connsiteY191" fmla="*/ 5855901 h 6184462"/>
              <a:gd name="connsiteX192" fmla="*/ 1740438 w 6191980"/>
              <a:gd name="connsiteY192" fmla="*/ 5812719 h 6184462"/>
              <a:gd name="connsiteX193" fmla="*/ 1704766 w 6191980"/>
              <a:gd name="connsiteY193" fmla="*/ 5767659 h 6184462"/>
              <a:gd name="connsiteX194" fmla="*/ 1669094 w 6191980"/>
              <a:gd name="connsiteY194" fmla="*/ 5720721 h 6184462"/>
              <a:gd name="connsiteX195" fmla="*/ 1633422 w 6191980"/>
              <a:gd name="connsiteY195" fmla="*/ 5673785 h 6184462"/>
              <a:gd name="connsiteX196" fmla="*/ 1597750 w 6191980"/>
              <a:gd name="connsiteY196" fmla="*/ 5628725 h 6184462"/>
              <a:gd name="connsiteX197" fmla="*/ 1560199 w 6191980"/>
              <a:gd name="connsiteY197" fmla="*/ 5585543 h 6184462"/>
              <a:gd name="connsiteX198" fmla="*/ 1517016 w 6191980"/>
              <a:gd name="connsiteY198" fmla="*/ 5547992 h 6184462"/>
              <a:gd name="connsiteX199" fmla="*/ 1475711 w 6191980"/>
              <a:gd name="connsiteY199" fmla="*/ 5514197 h 6184462"/>
              <a:gd name="connsiteX200" fmla="*/ 1428774 w 6191980"/>
              <a:gd name="connsiteY200" fmla="*/ 5487914 h 6184462"/>
              <a:gd name="connsiteX201" fmla="*/ 1378082 w 6191980"/>
              <a:gd name="connsiteY201" fmla="*/ 5465383 h 6184462"/>
              <a:gd name="connsiteX202" fmla="*/ 1323635 w 6191980"/>
              <a:gd name="connsiteY202" fmla="*/ 5446609 h 6184462"/>
              <a:gd name="connsiteX203" fmla="*/ 1267309 w 6191980"/>
              <a:gd name="connsiteY203" fmla="*/ 5429711 h 6184462"/>
              <a:gd name="connsiteX204" fmla="*/ 1210986 w 6191980"/>
              <a:gd name="connsiteY204" fmla="*/ 5414691 h 6184462"/>
              <a:gd name="connsiteX205" fmla="*/ 1152783 w 6191980"/>
              <a:gd name="connsiteY205" fmla="*/ 5399670 h 6184462"/>
              <a:gd name="connsiteX206" fmla="*/ 1098336 w 6191980"/>
              <a:gd name="connsiteY206" fmla="*/ 5382773 h 6184462"/>
              <a:gd name="connsiteX207" fmla="*/ 1043887 w 6191980"/>
              <a:gd name="connsiteY207" fmla="*/ 5363998 h 6184462"/>
              <a:gd name="connsiteX208" fmla="*/ 993197 w 6191980"/>
              <a:gd name="connsiteY208" fmla="*/ 5341467 h 6184462"/>
              <a:gd name="connsiteX209" fmla="*/ 948135 w 6191980"/>
              <a:gd name="connsiteY209" fmla="*/ 5313305 h 6184462"/>
              <a:gd name="connsiteX210" fmla="*/ 906830 w 6191980"/>
              <a:gd name="connsiteY210" fmla="*/ 5279510 h 6184462"/>
              <a:gd name="connsiteX211" fmla="*/ 873037 w 6191980"/>
              <a:gd name="connsiteY211" fmla="*/ 5238207 h 6184462"/>
              <a:gd name="connsiteX212" fmla="*/ 844875 w 6191980"/>
              <a:gd name="connsiteY212" fmla="*/ 5193146 h 6184462"/>
              <a:gd name="connsiteX213" fmla="*/ 822344 w 6191980"/>
              <a:gd name="connsiteY213" fmla="*/ 5142453 h 6184462"/>
              <a:gd name="connsiteX214" fmla="*/ 803570 w 6191980"/>
              <a:gd name="connsiteY214" fmla="*/ 5088007 h 6184462"/>
              <a:gd name="connsiteX215" fmla="*/ 786672 w 6191980"/>
              <a:gd name="connsiteY215" fmla="*/ 5033560 h 6184462"/>
              <a:gd name="connsiteX216" fmla="*/ 771652 w 6191980"/>
              <a:gd name="connsiteY216" fmla="*/ 4975357 h 6184462"/>
              <a:gd name="connsiteX217" fmla="*/ 756631 w 6191980"/>
              <a:gd name="connsiteY217" fmla="*/ 4919033 h 6184462"/>
              <a:gd name="connsiteX218" fmla="*/ 739734 w 6191980"/>
              <a:gd name="connsiteY218" fmla="*/ 4862708 h 6184462"/>
              <a:gd name="connsiteX219" fmla="*/ 720959 w 6191980"/>
              <a:gd name="connsiteY219" fmla="*/ 4808259 h 6184462"/>
              <a:gd name="connsiteX220" fmla="*/ 698428 w 6191980"/>
              <a:gd name="connsiteY220" fmla="*/ 4757566 h 6184462"/>
              <a:gd name="connsiteX221" fmla="*/ 672143 w 6191980"/>
              <a:gd name="connsiteY221" fmla="*/ 4710630 h 6184462"/>
              <a:gd name="connsiteX222" fmla="*/ 638351 w 6191980"/>
              <a:gd name="connsiteY222" fmla="*/ 4669325 h 6184462"/>
              <a:gd name="connsiteX223" fmla="*/ 600799 w 6191980"/>
              <a:gd name="connsiteY223" fmla="*/ 4626142 h 6184462"/>
              <a:gd name="connsiteX224" fmla="*/ 557617 w 6191980"/>
              <a:gd name="connsiteY224" fmla="*/ 4588593 h 6184462"/>
              <a:gd name="connsiteX225" fmla="*/ 510678 w 6191980"/>
              <a:gd name="connsiteY225" fmla="*/ 4552921 h 6184462"/>
              <a:gd name="connsiteX226" fmla="*/ 463742 w 6191980"/>
              <a:gd name="connsiteY226" fmla="*/ 4517249 h 6184462"/>
              <a:gd name="connsiteX227" fmla="*/ 416805 w 6191980"/>
              <a:gd name="connsiteY227" fmla="*/ 4481577 h 6184462"/>
              <a:gd name="connsiteX228" fmla="*/ 371744 w 6191980"/>
              <a:gd name="connsiteY228" fmla="*/ 4445903 h 6184462"/>
              <a:gd name="connsiteX229" fmla="*/ 328562 w 6191980"/>
              <a:gd name="connsiteY229" fmla="*/ 4406477 h 6184462"/>
              <a:gd name="connsiteX230" fmla="*/ 291012 w 6191980"/>
              <a:gd name="connsiteY230" fmla="*/ 4367050 h 6184462"/>
              <a:gd name="connsiteX231" fmla="*/ 259096 w 6191980"/>
              <a:gd name="connsiteY231" fmla="*/ 4321989 h 6184462"/>
              <a:gd name="connsiteX232" fmla="*/ 234689 w 6191980"/>
              <a:gd name="connsiteY232" fmla="*/ 4275053 h 6184462"/>
              <a:gd name="connsiteX233" fmla="*/ 217791 w 6191980"/>
              <a:gd name="connsiteY233" fmla="*/ 4218729 h 6184462"/>
              <a:gd name="connsiteX234" fmla="*/ 210281 w 6191980"/>
              <a:gd name="connsiteY234" fmla="*/ 4160526 h 6184462"/>
              <a:gd name="connsiteX235" fmla="*/ 208402 w 6191980"/>
              <a:gd name="connsiteY235" fmla="*/ 4100444 h 6184462"/>
              <a:gd name="connsiteX236" fmla="*/ 214035 w 6191980"/>
              <a:gd name="connsiteY236" fmla="*/ 4036610 h 6184462"/>
              <a:gd name="connsiteX237" fmla="*/ 221545 w 6191980"/>
              <a:gd name="connsiteY237" fmla="*/ 3972776 h 6184462"/>
              <a:gd name="connsiteX238" fmla="*/ 230932 w 6191980"/>
              <a:gd name="connsiteY238" fmla="*/ 3908940 h 6184462"/>
              <a:gd name="connsiteX239" fmla="*/ 238443 w 6191980"/>
              <a:gd name="connsiteY239" fmla="*/ 3845106 h 6184462"/>
              <a:gd name="connsiteX240" fmla="*/ 242199 w 6191980"/>
              <a:gd name="connsiteY240" fmla="*/ 3781272 h 6184462"/>
              <a:gd name="connsiteX241" fmla="*/ 242199 w 6191980"/>
              <a:gd name="connsiteY241" fmla="*/ 3719313 h 6184462"/>
              <a:gd name="connsiteX242" fmla="*/ 234689 w 6191980"/>
              <a:gd name="connsiteY242" fmla="*/ 3661113 h 6184462"/>
              <a:gd name="connsiteX243" fmla="*/ 219668 w 6191980"/>
              <a:gd name="connsiteY243" fmla="*/ 3602910 h 6184462"/>
              <a:gd name="connsiteX244" fmla="*/ 197138 w 6191980"/>
              <a:gd name="connsiteY244" fmla="*/ 3548461 h 6184462"/>
              <a:gd name="connsiteX245" fmla="*/ 168976 w 6191980"/>
              <a:gd name="connsiteY245" fmla="*/ 3492137 h 6184462"/>
              <a:gd name="connsiteX246" fmla="*/ 137057 w 6191980"/>
              <a:gd name="connsiteY246" fmla="*/ 3435814 h 6184462"/>
              <a:gd name="connsiteX247" fmla="*/ 103264 w 6191980"/>
              <a:gd name="connsiteY247" fmla="*/ 3379488 h 6184462"/>
              <a:gd name="connsiteX248" fmla="*/ 71346 w 6191980"/>
              <a:gd name="connsiteY248" fmla="*/ 3325039 h 6184462"/>
              <a:gd name="connsiteX249" fmla="*/ 43182 w 6191980"/>
              <a:gd name="connsiteY249" fmla="*/ 3266839 h 6184462"/>
              <a:gd name="connsiteX250" fmla="*/ 20654 w 6191980"/>
              <a:gd name="connsiteY250" fmla="*/ 3210513 h 6184462"/>
              <a:gd name="connsiteX251" fmla="*/ 5634 w 6191980"/>
              <a:gd name="connsiteY251" fmla="*/ 3152310 h 6184462"/>
              <a:gd name="connsiteX252" fmla="*/ 0 w 6191980"/>
              <a:gd name="connsiteY252" fmla="*/ 3092230 h 6184462"/>
              <a:gd name="connsiteX253" fmla="*/ 5634 w 6191980"/>
              <a:gd name="connsiteY253" fmla="*/ 3032152 h 6184462"/>
              <a:gd name="connsiteX254" fmla="*/ 20654 w 6191980"/>
              <a:gd name="connsiteY254" fmla="*/ 2973950 h 6184462"/>
              <a:gd name="connsiteX255" fmla="*/ 43182 w 6191980"/>
              <a:gd name="connsiteY255" fmla="*/ 2917624 h 6184462"/>
              <a:gd name="connsiteX256" fmla="*/ 71346 w 6191980"/>
              <a:gd name="connsiteY256" fmla="*/ 2859423 h 6184462"/>
              <a:gd name="connsiteX257" fmla="*/ 103264 w 6191980"/>
              <a:gd name="connsiteY257" fmla="*/ 2804974 h 6184462"/>
              <a:gd name="connsiteX258" fmla="*/ 137057 w 6191980"/>
              <a:gd name="connsiteY258" fmla="*/ 2748651 h 6184462"/>
              <a:gd name="connsiteX259" fmla="*/ 168976 w 6191980"/>
              <a:gd name="connsiteY259" fmla="*/ 2692325 h 6184462"/>
              <a:gd name="connsiteX260" fmla="*/ 197138 w 6191980"/>
              <a:gd name="connsiteY260" fmla="*/ 2636001 h 6184462"/>
              <a:gd name="connsiteX261" fmla="*/ 219668 w 6191980"/>
              <a:gd name="connsiteY261" fmla="*/ 2581552 h 6184462"/>
              <a:gd name="connsiteX262" fmla="*/ 234689 w 6191980"/>
              <a:gd name="connsiteY262" fmla="*/ 2523350 h 6184462"/>
              <a:gd name="connsiteX263" fmla="*/ 242199 w 6191980"/>
              <a:gd name="connsiteY263" fmla="*/ 2465149 h 6184462"/>
              <a:gd name="connsiteX264" fmla="*/ 242199 w 6191980"/>
              <a:gd name="connsiteY264" fmla="*/ 2403192 h 6184462"/>
              <a:gd name="connsiteX265" fmla="*/ 238443 w 6191980"/>
              <a:gd name="connsiteY265" fmla="*/ 2339356 h 6184462"/>
              <a:gd name="connsiteX266" fmla="*/ 230932 w 6191980"/>
              <a:gd name="connsiteY266" fmla="*/ 2275522 h 6184462"/>
              <a:gd name="connsiteX267" fmla="*/ 221545 w 6191980"/>
              <a:gd name="connsiteY267" fmla="*/ 2211686 h 6184462"/>
              <a:gd name="connsiteX268" fmla="*/ 214035 w 6191980"/>
              <a:gd name="connsiteY268" fmla="*/ 2147852 h 6184462"/>
              <a:gd name="connsiteX269" fmla="*/ 208402 w 6191980"/>
              <a:gd name="connsiteY269" fmla="*/ 2084018 h 6184462"/>
              <a:gd name="connsiteX270" fmla="*/ 210281 w 6191980"/>
              <a:gd name="connsiteY270" fmla="*/ 2023938 h 6184462"/>
              <a:gd name="connsiteX271" fmla="*/ 217791 w 6191980"/>
              <a:gd name="connsiteY271" fmla="*/ 1965736 h 6184462"/>
              <a:gd name="connsiteX272" fmla="*/ 234689 w 6191980"/>
              <a:gd name="connsiteY272" fmla="*/ 1909410 h 6184462"/>
              <a:gd name="connsiteX273" fmla="*/ 259096 w 6191980"/>
              <a:gd name="connsiteY273" fmla="*/ 1862474 h 6184462"/>
              <a:gd name="connsiteX274" fmla="*/ 291012 w 6191980"/>
              <a:gd name="connsiteY274" fmla="*/ 1817414 h 6184462"/>
              <a:gd name="connsiteX275" fmla="*/ 328562 w 6191980"/>
              <a:gd name="connsiteY275" fmla="*/ 1777986 h 6184462"/>
              <a:gd name="connsiteX276" fmla="*/ 371744 w 6191980"/>
              <a:gd name="connsiteY276" fmla="*/ 1738560 h 6184462"/>
              <a:gd name="connsiteX277" fmla="*/ 416805 w 6191980"/>
              <a:gd name="connsiteY277" fmla="*/ 1702885 h 6184462"/>
              <a:gd name="connsiteX278" fmla="*/ 463742 w 6191980"/>
              <a:gd name="connsiteY278" fmla="*/ 1667213 h 6184462"/>
              <a:gd name="connsiteX279" fmla="*/ 510678 w 6191980"/>
              <a:gd name="connsiteY279" fmla="*/ 1631541 h 6184462"/>
              <a:gd name="connsiteX280" fmla="*/ 557617 w 6191980"/>
              <a:gd name="connsiteY280" fmla="*/ 1595869 h 6184462"/>
              <a:gd name="connsiteX281" fmla="*/ 600799 w 6191980"/>
              <a:gd name="connsiteY281" fmla="*/ 1558320 h 6184462"/>
              <a:gd name="connsiteX282" fmla="*/ 638351 w 6191980"/>
              <a:gd name="connsiteY282" fmla="*/ 1515138 h 6184462"/>
              <a:gd name="connsiteX283" fmla="*/ 672143 w 6191980"/>
              <a:gd name="connsiteY283" fmla="*/ 1473832 h 6184462"/>
              <a:gd name="connsiteX284" fmla="*/ 698428 w 6191980"/>
              <a:gd name="connsiteY284" fmla="*/ 1426896 h 6184462"/>
              <a:gd name="connsiteX285" fmla="*/ 720959 w 6191980"/>
              <a:gd name="connsiteY285" fmla="*/ 1376203 h 6184462"/>
              <a:gd name="connsiteX286" fmla="*/ 739734 w 6191980"/>
              <a:gd name="connsiteY286" fmla="*/ 1321755 h 6184462"/>
              <a:gd name="connsiteX287" fmla="*/ 756631 w 6191980"/>
              <a:gd name="connsiteY287" fmla="*/ 1265429 h 6184462"/>
              <a:gd name="connsiteX288" fmla="*/ 771652 w 6191980"/>
              <a:gd name="connsiteY288" fmla="*/ 1209105 h 6184462"/>
              <a:gd name="connsiteX289" fmla="*/ 786672 w 6191980"/>
              <a:gd name="connsiteY289" fmla="*/ 1150903 h 6184462"/>
              <a:gd name="connsiteX290" fmla="*/ 803570 w 6191980"/>
              <a:gd name="connsiteY290" fmla="*/ 1096456 h 6184462"/>
              <a:gd name="connsiteX291" fmla="*/ 822344 w 6191980"/>
              <a:gd name="connsiteY291" fmla="*/ 1042007 h 6184462"/>
              <a:gd name="connsiteX292" fmla="*/ 844875 w 6191980"/>
              <a:gd name="connsiteY292" fmla="*/ 991317 h 6184462"/>
              <a:gd name="connsiteX293" fmla="*/ 873037 w 6191980"/>
              <a:gd name="connsiteY293" fmla="*/ 946257 h 6184462"/>
              <a:gd name="connsiteX294" fmla="*/ 906830 w 6191980"/>
              <a:gd name="connsiteY294" fmla="*/ 904952 h 6184462"/>
              <a:gd name="connsiteX295" fmla="*/ 948135 w 6191980"/>
              <a:gd name="connsiteY295" fmla="*/ 871157 h 6184462"/>
              <a:gd name="connsiteX296" fmla="*/ 993197 w 6191980"/>
              <a:gd name="connsiteY296" fmla="*/ 842995 h 6184462"/>
              <a:gd name="connsiteX297" fmla="*/ 1043887 w 6191980"/>
              <a:gd name="connsiteY297" fmla="*/ 820464 h 6184462"/>
              <a:gd name="connsiteX298" fmla="*/ 1098336 w 6191980"/>
              <a:gd name="connsiteY298" fmla="*/ 801690 h 6184462"/>
              <a:gd name="connsiteX299" fmla="*/ 1152783 w 6191980"/>
              <a:gd name="connsiteY299" fmla="*/ 784792 h 6184462"/>
              <a:gd name="connsiteX300" fmla="*/ 1210986 w 6191980"/>
              <a:gd name="connsiteY300" fmla="*/ 769772 h 6184462"/>
              <a:gd name="connsiteX301" fmla="*/ 1267309 w 6191980"/>
              <a:gd name="connsiteY301" fmla="*/ 754751 h 6184462"/>
              <a:gd name="connsiteX302" fmla="*/ 1323635 w 6191980"/>
              <a:gd name="connsiteY302" fmla="*/ 737854 h 6184462"/>
              <a:gd name="connsiteX303" fmla="*/ 1378082 w 6191980"/>
              <a:gd name="connsiteY303" fmla="*/ 719079 h 6184462"/>
              <a:gd name="connsiteX304" fmla="*/ 1428774 w 6191980"/>
              <a:gd name="connsiteY304" fmla="*/ 696549 h 6184462"/>
              <a:gd name="connsiteX305" fmla="*/ 1475711 w 6191980"/>
              <a:gd name="connsiteY305" fmla="*/ 670266 h 6184462"/>
              <a:gd name="connsiteX306" fmla="*/ 1517016 w 6191980"/>
              <a:gd name="connsiteY306" fmla="*/ 636471 h 6184462"/>
              <a:gd name="connsiteX307" fmla="*/ 1560199 w 6191980"/>
              <a:gd name="connsiteY307" fmla="*/ 598919 h 6184462"/>
              <a:gd name="connsiteX308" fmla="*/ 1597750 w 6191980"/>
              <a:gd name="connsiteY308" fmla="*/ 555737 h 6184462"/>
              <a:gd name="connsiteX309" fmla="*/ 1633422 w 6191980"/>
              <a:gd name="connsiteY309" fmla="*/ 510678 h 6184462"/>
              <a:gd name="connsiteX310" fmla="*/ 1669094 w 6191980"/>
              <a:gd name="connsiteY310" fmla="*/ 463741 h 6184462"/>
              <a:gd name="connsiteX311" fmla="*/ 1704766 w 6191980"/>
              <a:gd name="connsiteY311" fmla="*/ 416803 h 6184462"/>
              <a:gd name="connsiteX312" fmla="*/ 1740438 w 6191980"/>
              <a:gd name="connsiteY312" fmla="*/ 371743 h 6184462"/>
              <a:gd name="connsiteX313" fmla="*/ 1779867 w 6191980"/>
              <a:gd name="connsiteY313" fmla="*/ 328561 h 6184462"/>
              <a:gd name="connsiteX314" fmla="*/ 1819293 w 6191980"/>
              <a:gd name="connsiteY314" fmla="*/ 291012 h 6184462"/>
              <a:gd name="connsiteX315" fmla="*/ 1864354 w 6191980"/>
              <a:gd name="connsiteY315" fmla="*/ 259094 h 6184462"/>
              <a:gd name="connsiteX316" fmla="*/ 1911291 w 6191980"/>
              <a:gd name="connsiteY316" fmla="*/ 234686 h 6184462"/>
              <a:gd name="connsiteX317" fmla="*/ 1967617 w 6191980"/>
              <a:gd name="connsiteY317" fmla="*/ 217789 h 6184462"/>
              <a:gd name="connsiteX318" fmla="*/ 2025819 w 6191980"/>
              <a:gd name="connsiteY318" fmla="*/ 210279 h 6184462"/>
              <a:gd name="connsiteX319" fmla="*/ 2085897 w 6191980"/>
              <a:gd name="connsiteY319" fmla="*/ 208401 h 6184462"/>
              <a:gd name="connsiteX320" fmla="*/ 2149731 w 6191980"/>
              <a:gd name="connsiteY320" fmla="*/ 214035 h 6184462"/>
              <a:gd name="connsiteX321" fmla="*/ 2213567 w 6191980"/>
              <a:gd name="connsiteY321" fmla="*/ 221545 h 6184462"/>
              <a:gd name="connsiteX322" fmla="*/ 2277403 w 6191980"/>
              <a:gd name="connsiteY322" fmla="*/ 230932 h 6184462"/>
              <a:gd name="connsiteX323" fmla="*/ 2341237 w 6191980"/>
              <a:gd name="connsiteY323" fmla="*/ 238443 h 6184462"/>
              <a:gd name="connsiteX324" fmla="*/ 2405071 w 6191980"/>
              <a:gd name="connsiteY324" fmla="*/ 242197 h 6184462"/>
              <a:gd name="connsiteX325" fmla="*/ 2467030 w 6191980"/>
              <a:gd name="connsiteY325" fmla="*/ 242197 h 6184462"/>
              <a:gd name="connsiteX326" fmla="*/ 2525233 w 6191980"/>
              <a:gd name="connsiteY326" fmla="*/ 234686 h 6184462"/>
              <a:gd name="connsiteX327" fmla="*/ 2583436 w 6191980"/>
              <a:gd name="connsiteY327" fmla="*/ 219666 h 6184462"/>
              <a:gd name="connsiteX328" fmla="*/ 2639760 w 6191980"/>
              <a:gd name="connsiteY328" fmla="*/ 197137 h 6184462"/>
              <a:gd name="connsiteX329" fmla="*/ 2696083 w 6191980"/>
              <a:gd name="connsiteY329" fmla="*/ 167096 h 6184462"/>
              <a:gd name="connsiteX330" fmla="*/ 2752409 w 6191980"/>
              <a:gd name="connsiteY330" fmla="*/ 137057 h 6184462"/>
              <a:gd name="connsiteX331" fmla="*/ 2808733 w 6191980"/>
              <a:gd name="connsiteY331" fmla="*/ 103262 h 6184462"/>
              <a:gd name="connsiteX332" fmla="*/ 2863182 w 6191980"/>
              <a:gd name="connsiteY332" fmla="*/ 71344 h 6184462"/>
              <a:gd name="connsiteX333" fmla="*/ 2921385 w 6191980"/>
              <a:gd name="connsiteY333" fmla="*/ 43182 h 6184462"/>
              <a:gd name="connsiteX334" fmla="*/ 2977708 w 6191980"/>
              <a:gd name="connsiteY334" fmla="*/ 20652 h 6184462"/>
              <a:gd name="connsiteX335" fmla="*/ 3035911 w 6191980"/>
              <a:gd name="connsiteY335" fmla="*/ 5631 h 61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6191980" h="6184462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7214" y="416803"/>
                </a:lnTo>
                <a:lnTo>
                  <a:pt x="4522886" y="463741"/>
                </a:lnTo>
                <a:lnTo>
                  <a:pt x="4558559" y="510678"/>
                </a:lnTo>
                <a:lnTo>
                  <a:pt x="4594231" y="555737"/>
                </a:lnTo>
                <a:lnTo>
                  <a:pt x="4631782" y="598919"/>
                </a:lnTo>
                <a:lnTo>
                  <a:pt x="4674964" y="636471"/>
                </a:lnTo>
                <a:lnTo>
                  <a:pt x="4716270" y="670266"/>
                </a:lnTo>
                <a:lnTo>
                  <a:pt x="4763206" y="696549"/>
                </a:lnTo>
                <a:lnTo>
                  <a:pt x="4813899" y="719079"/>
                </a:lnTo>
                <a:lnTo>
                  <a:pt x="4868345" y="737854"/>
                </a:lnTo>
                <a:lnTo>
                  <a:pt x="4924669" y="754751"/>
                </a:lnTo>
                <a:lnTo>
                  <a:pt x="4980995" y="769772"/>
                </a:lnTo>
                <a:lnTo>
                  <a:pt x="5039198" y="784792"/>
                </a:lnTo>
                <a:lnTo>
                  <a:pt x="5093644" y="801690"/>
                </a:lnTo>
                <a:lnTo>
                  <a:pt x="5148091" y="820464"/>
                </a:lnTo>
                <a:lnTo>
                  <a:pt x="5198784" y="842995"/>
                </a:lnTo>
                <a:lnTo>
                  <a:pt x="5243845" y="871157"/>
                </a:lnTo>
                <a:lnTo>
                  <a:pt x="5285151" y="904952"/>
                </a:lnTo>
                <a:lnTo>
                  <a:pt x="5318944" y="946257"/>
                </a:lnTo>
                <a:lnTo>
                  <a:pt x="5347108" y="991317"/>
                </a:lnTo>
                <a:lnTo>
                  <a:pt x="5369636" y="1042007"/>
                </a:lnTo>
                <a:lnTo>
                  <a:pt x="5388410" y="1096456"/>
                </a:lnTo>
                <a:lnTo>
                  <a:pt x="5405308" y="1150903"/>
                </a:lnTo>
                <a:lnTo>
                  <a:pt x="5420328" y="1209105"/>
                </a:lnTo>
                <a:lnTo>
                  <a:pt x="5435349" y="1265429"/>
                </a:lnTo>
                <a:lnTo>
                  <a:pt x="5452246" y="1321755"/>
                </a:lnTo>
                <a:lnTo>
                  <a:pt x="5471021" y="1376203"/>
                </a:lnTo>
                <a:lnTo>
                  <a:pt x="5493550" y="1426896"/>
                </a:lnTo>
                <a:lnTo>
                  <a:pt x="5519836" y="1473832"/>
                </a:lnTo>
                <a:lnTo>
                  <a:pt x="5553632" y="1515138"/>
                </a:lnTo>
                <a:lnTo>
                  <a:pt x="5591181" y="1558320"/>
                </a:lnTo>
                <a:lnTo>
                  <a:pt x="5634364" y="1595869"/>
                </a:lnTo>
                <a:lnTo>
                  <a:pt x="5679425" y="1631541"/>
                </a:lnTo>
                <a:lnTo>
                  <a:pt x="5728238" y="1667213"/>
                </a:lnTo>
                <a:lnTo>
                  <a:pt x="5775175" y="1702885"/>
                </a:lnTo>
                <a:lnTo>
                  <a:pt x="5820236" y="1738560"/>
                </a:lnTo>
                <a:lnTo>
                  <a:pt x="5863416" y="1777986"/>
                </a:lnTo>
                <a:lnTo>
                  <a:pt x="5900968" y="1817414"/>
                </a:lnTo>
                <a:lnTo>
                  <a:pt x="5932886" y="1862474"/>
                </a:lnTo>
                <a:lnTo>
                  <a:pt x="5957294" y="1909410"/>
                </a:lnTo>
                <a:lnTo>
                  <a:pt x="5974191" y="1965736"/>
                </a:lnTo>
                <a:lnTo>
                  <a:pt x="5981700" y="2023938"/>
                </a:lnTo>
                <a:lnTo>
                  <a:pt x="5983578" y="2084018"/>
                </a:lnTo>
                <a:lnTo>
                  <a:pt x="5977945" y="2147852"/>
                </a:lnTo>
                <a:lnTo>
                  <a:pt x="5970435" y="2211686"/>
                </a:lnTo>
                <a:lnTo>
                  <a:pt x="5961048" y="2275522"/>
                </a:lnTo>
                <a:lnTo>
                  <a:pt x="5953538" y="2339356"/>
                </a:lnTo>
                <a:lnTo>
                  <a:pt x="5949784" y="2403192"/>
                </a:lnTo>
                <a:lnTo>
                  <a:pt x="5949784" y="2465149"/>
                </a:lnTo>
                <a:lnTo>
                  <a:pt x="5957294" y="2523350"/>
                </a:lnTo>
                <a:lnTo>
                  <a:pt x="5972312" y="2581552"/>
                </a:lnTo>
                <a:lnTo>
                  <a:pt x="5994843" y="2636001"/>
                </a:lnTo>
                <a:lnTo>
                  <a:pt x="6024884" y="2692325"/>
                </a:lnTo>
                <a:lnTo>
                  <a:pt x="6054922" y="2748651"/>
                </a:lnTo>
                <a:lnTo>
                  <a:pt x="6088718" y="2804974"/>
                </a:lnTo>
                <a:lnTo>
                  <a:pt x="6120634" y="2859423"/>
                </a:lnTo>
                <a:lnTo>
                  <a:pt x="6148798" y="2917624"/>
                </a:lnTo>
                <a:lnTo>
                  <a:pt x="6171326" y="2973950"/>
                </a:lnTo>
                <a:lnTo>
                  <a:pt x="6186347" y="3032152"/>
                </a:lnTo>
                <a:lnTo>
                  <a:pt x="6191980" y="3092230"/>
                </a:lnTo>
                <a:lnTo>
                  <a:pt x="6186347" y="3152310"/>
                </a:lnTo>
                <a:lnTo>
                  <a:pt x="6171326" y="3210513"/>
                </a:lnTo>
                <a:lnTo>
                  <a:pt x="6148798" y="3266839"/>
                </a:lnTo>
                <a:lnTo>
                  <a:pt x="6120634" y="3325039"/>
                </a:lnTo>
                <a:lnTo>
                  <a:pt x="6088718" y="3379488"/>
                </a:lnTo>
                <a:lnTo>
                  <a:pt x="6054922" y="3435814"/>
                </a:lnTo>
                <a:lnTo>
                  <a:pt x="6024884" y="3492137"/>
                </a:lnTo>
                <a:lnTo>
                  <a:pt x="5994843" y="3548461"/>
                </a:lnTo>
                <a:lnTo>
                  <a:pt x="5972312" y="3602910"/>
                </a:lnTo>
                <a:lnTo>
                  <a:pt x="5957294" y="3661113"/>
                </a:lnTo>
                <a:lnTo>
                  <a:pt x="5949784" y="3719313"/>
                </a:lnTo>
                <a:lnTo>
                  <a:pt x="5949784" y="3781272"/>
                </a:lnTo>
                <a:lnTo>
                  <a:pt x="5953538" y="3845106"/>
                </a:lnTo>
                <a:lnTo>
                  <a:pt x="5961048" y="3908940"/>
                </a:lnTo>
                <a:lnTo>
                  <a:pt x="5970435" y="3972776"/>
                </a:lnTo>
                <a:lnTo>
                  <a:pt x="5977945" y="4036610"/>
                </a:lnTo>
                <a:lnTo>
                  <a:pt x="5983578" y="4100444"/>
                </a:lnTo>
                <a:lnTo>
                  <a:pt x="5981700" y="4160526"/>
                </a:lnTo>
                <a:lnTo>
                  <a:pt x="5974191" y="4218729"/>
                </a:lnTo>
                <a:lnTo>
                  <a:pt x="5957294" y="4275053"/>
                </a:lnTo>
                <a:lnTo>
                  <a:pt x="5932886" y="4321989"/>
                </a:lnTo>
                <a:lnTo>
                  <a:pt x="5900968" y="4367050"/>
                </a:lnTo>
                <a:lnTo>
                  <a:pt x="5863416" y="4406477"/>
                </a:lnTo>
                <a:lnTo>
                  <a:pt x="5820236" y="4445903"/>
                </a:lnTo>
                <a:lnTo>
                  <a:pt x="5775175" y="4481577"/>
                </a:lnTo>
                <a:lnTo>
                  <a:pt x="5728238" y="4517249"/>
                </a:lnTo>
                <a:lnTo>
                  <a:pt x="5679425" y="4552921"/>
                </a:lnTo>
                <a:lnTo>
                  <a:pt x="5634364" y="4588593"/>
                </a:lnTo>
                <a:lnTo>
                  <a:pt x="5591181" y="4626142"/>
                </a:lnTo>
                <a:lnTo>
                  <a:pt x="5553632" y="4669325"/>
                </a:lnTo>
                <a:lnTo>
                  <a:pt x="5519836" y="4710630"/>
                </a:lnTo>
                <a:lnTo>
                  <a:pt x="5493550" y="4757566"/>
                </a:lnTo>
                <a:lnTo>
                  <a:pt x="5471021" y="4808259"/>
                </a:lnTo>
                <a:lnTo>
                  <a:pt x="5452246" y="4862708"/>
                </a:lnTo>
                <a:lnTo>
                  <a:pt x="5435349" y="4919033"/>
                </a:lnTo>
                <a:lnTo>
                  <a:pt x="5420328" y="4975357"/>
                </a:lnTo>
                <a:lnTo>
                  <a:pt x="5405308" y="5033560"/>
                </a:lnTo>
                <a:lnTo>
                  <a:pt x="5388410" y="5088007"/>
                </a:lnTo>
                <a:lnTo>
                  <a:pt x="5369636" y="5142453"/>
                </a:lnTo>
                <a:lnTo>
                  <a:pt x="5347108" y="5193146"/>
                </a:lnTo>
                <a:lnTo>
                  <a:pt x="5318944" y="5238207"/>
                </a:lnTo>
                <a:lnTo>
                  <a:pt x="5285151" y="5279510"/>
                </a:lnTo>
                <a:lnTo>
                  <a:pt x="5243845" y="5313305"/>
                </a:lnTo>
                <a:lnTo>
                  <a:pt x="5198784" y="5341467"/>
                </a:lnTo>
                <a:lnTo>
                  <a:pt x="5148091" y="5363998"/>
                </a:lnTo>
                <a:lnTo>
                  <a:pt x="5093644" y="5382773"/>
                </a:lnTo>
                <a:lnTo>
                  <a:pt x="5039198" y="5399670"/>
                </a:lnTo>
                <a:lnTo>
                  <a:pt x="4980995" y="5414691"/>
                </a:lnTo>
                <a:lnTo>
                  <a:pt x="4924669" y="5429711"/>
                </a:lnTo>
                <a:lnTo>
                  <a:pt x="4868345" y="5446609"/>
                </a:lnTo>
                <a:lnTo>
                  <a:pt x="4813899" y="5465383"/>
                </a:lnTo>
                <a:lnTo>
                  <a:pt x="4763206" y="5487914"/>
                </a:lnTo>
                <a:lnTo>
                  <a:pt x="4716270" y="5514197"/>
                </a:lnTo>
                <a:lnTo>
                  <a:pt x="4674964" y="5547992"/>
                </a:lnTo>
                <a:lnTo>
                  <a:pt x="4631782" y="5585543"/>
                </a:lnTo>
                <a:lnTo>
                  <a:pt x="4594231" y="5628725"/>
                </a:lnTo>
                <a:lnTo>
                  <a:pt x="4558559" y="5673785"/>
                </a:lnTo>
                <a:lnTo>
                  <a:pt x="4522886" y="5720721"/>
                </a:lnTo>
                <a:lnTo>
                  <a:pt x="4487214" y="5767659"/>
                </a:lnTo>
                <a:lnTo>
                  <a:pt x="4451542" y="5812719"/>
                </a:lnTo>
                <a:lnTo>
                  <a:pt x="4412114" y="5855901"/>
                </a:lnTo>
                <a:lnTo>
                  <a:pt x="4372686" y="5893450"/>
                </a:lnTo>
                <a:lnTo>
                  <a:pt x="4327628" y="5925368"/>
                </a:lnTo>
                <a:lnTo>
                  <a:pt x="4280690" y="5949776"/>
                </a:lnTo>
                <a:lnTo>
                  <a:pt x="4224364" y="5966674"/>
                </a:lnTo>
                <a:lnTo>
                  <a:pt x="4166161" y="5974184"/>
                </a:lnTo>
                <a:lnTo>
                  <a:pt x="4106083" y="5976061"/>
                </a:lnTo>
                <a:lnTo>
                  <a:pt x="4042247" y="5970428"/>
                </a:lnTo>
                <a:lnTo>
                  <a:pt x="3978413" y="5962919"/>
                </a:lnTo>
                <a:lnTo>
                  <a:pt x="3914577" y="5953530"/>
                </a:lnTo>
                <a:lnTo>
                  <a:pt x="3850743" y="5946022"/>
                </a:lnTo>
                <a:lnTo>
                  <a:pt x="3786907" y="5942266"/>
                </a:lnTo>
                <a:lnTo>
                  <a:pt x="3724950" y="5942266"/>
                </a:lnTo>
                <a:lnTo>
                  <a:pt x="3666749" y="5949776"/>
                </a:lnTo>
                <a:lnTo>
                  <a:pt x="3606669" y="5964797"/>
                </a:lnTo>
                <a:lnTo>
                  <a:pt x="3552221" y="5987325"/>
                </a:lnTo>
                <a:lnTo>
                  <a:pt x="3495897" y="6017366"/>
                </a:lnTo>
                <a:lnTo>
                  <a:pt x="3439573" y="6047407"/>
                </a:lnTo>
                <a:lnTo>
                  <a:pt x="3383247" y="6081200"/>
                </a:lnTo>
                <a:lnTo>
                  <a:pt x="3328798" y="6113118"/>
                </a:lnTo>
                <a:lnTo>
                  <a:pt x="3270598" y="6141280"/>
                </a:lnTo>
                <a:lnTo>
                  <a:pt x="3214272" y="6163811"/>
                </a:lnTo>
                <a:lnTo>
                  <a:pt x="3156069" y="6178831"/>
                </a:lnTo>
                <a:lnTo>
                  <a:pt x="3095991" y="6184462"/>
                </a:lnTo>
                <a:lnTo>
                  <a:pt x="3035911" y="6178831"/>
                </a:lnTo>
                <a:lnTo>
                  <a:pt x="2977708" y="6163811"/>
                </a:lnTo>
                <a:lnTo>
                  <a:pt x="2921385" y="6141280"/>
                </a:lnTo>
                <a:lnTo>
                  <a:pt x="2863182" y="6113118"/>
                </a:lnTo>
                <a:lnTo>
                  <a:pt x="2808733" y="6081200"/>
                </a:lnTo>
                <a:lnTo>
                  <a:pt x="2752409" y="6047407"/>
                </a:lnTo>
                <a:lnTo>
                  <a:pt x="2696083" y="6017366"/>
                </a:lnTo>
                <a:lnTo>
                  <a:pt x="2639760" y="5987325"/>
                </a:lnTo>
                <a:lnTo>
                  <a:pt x="2583436" y="5964797"/>
                </a:lnTo>
                <a:lnTo>
                  <a:pt x="2525233" y="5949776"/>
                </a:lnTo>
                <a:lnTo>
                  <a:pt x="2467030" y="5942266"/>
                </a:lnTo>
                <a:lnTo>
                  <a:pt x="2405071" y="5942266"/>
                </a:lnTo>
                <a:lnTo>
                  <a:pt x="2341237" y="5946022"/>
                </a:lnTo>
                <a:lnTo>
                  <a:pt x="2277403" y="5953530"/>
                </a:lnTo>
                <a:lnTo>
                  <a:pt x="2213567" y="5962919"/>
                </a:lnTo>
                <a:lnTo>
                  <a:pt x="2149731" y="5970428"/>
                </a:lnTo>
                <a:lnTo>
                  <a:pt x="2085897" y="5976061"/>
                </a:lnTo>
                <a:lnTo>
                  <a:pt x="2025819" y="5974184"/>
                </a:lnTo>
                <a:lnTo>
                  <a:pt x="1967617" y="5966674"/>
                </a:lnTo>
                <a:lnTo>
                  <a:pt x="1911291" y="5949776"/>
                </a:lnTo>
                <a:lnTo>
                  <a:pt x="1864354" y="5925368"/>
                </a:lnTo>
                <a:lnTo>
                  <a:pt x="1819293" y="5893450"/>
                </a:lnTo>
                <a:lnTo>
                  <a:pt x="1779867" y="5855901"/>
                </a:lnTo>
                <a:lnTo>
                  <a:pt x="1740438" y="5812719"/>
                </a:lnTo>
                <a:lnTo>
                  <a:pt x="1704766" y="5767659"/>
                </a:lnTo>
                <a:lnTo>
                  <a:pt x="1669094" y="5720721"/>
                </a:lnTo>
                <a:lnTo>
                  <a:pt x="1633422" y="5673785"/>
                </a:lnTo>
                <a:lnTo>
                  <a:pt x="1597750" y="5628725"/>
                </a:lnTo>
                <a:lnTo>
                  <a:pt x="1560199" y="5585543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 descr="A picture containing doll, cake&#10;&#10;Description generated with very high confidence">
            <a:extLst>
              <a:ext uri="{FF2B5EF4-FFF2-40B4-BE49-F238E27FC236}">
                <a16:creationId xmlns:a16="http://schemas.microsoft.com/office/drawing/2014/main" id="{927336D8-637C-44D3-8BE4-9E687568B0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5" b="4883"/>
          <a:stretch/>
        </p:blipFill>
        <p:spPr>
          <a:xfrm>
            <a:off x="5664999" y="370840"/>
            <a:ext cx="1979894" cy="1977488"/>
          </a:xfrm>
          <a:custGeom>
            <a:avLst/>
            <a:gdLst>
              <a:gd name="connsiteX0" fmla="*/ 965055 w 1930108"/>
              <a:gd name="connsiteY0" fmla="*/ 0 h 1927762"/>
              <a:gd name="connsiteX1" fmla="*/ 983782 w 1930108"/>
              <a:gd name="connsiteY1" fmla="*/ 1755 h 1927762"/>
              <a:gd name="connsiteX2" fmla="*/ 1001924 w 1930108"/>
              <a:gd name="connsiteY2" fmla="*/ 6437 h 1927762"/>
              <a:gd name="connsiteX3" fmla="*/ 1019481 w 1930108"/>
              <a:gd name="connsiteY3" fmla="*/ 13460 h 1927762"/>
              <a:gd name="connsiteX4" fmla="*/ 1037623 w 1930108"/>
              <a:gd name="connsiteY4" fmla="*/ 22239 h 1927762"/>
              <a:gd name="connsiteX5" fmla="*/ 1054595 w 1930108"/>
              <a:gd name="connsiteY5" fmla="*/ 32188 h 1927762"/>
              <a:gd name="connsiteX6" fmla="*/ 1072153 w 1930108"/>
              <a:gd name="connsiteY6" fmla="*/ 42722 h 1927762"/>
              <a:gd name="connsiteX7" fmla="*/ 1089710 w 1930108"/>
              <a:gd name="connsiteY7" fmla="*/ 52086 h 1927762"/>
              <a:gd name="connsiteX8" fmla="*/ 1107266 w 1930108"/>
              <a:gd name="connsiteY8" fmla="*/ 61450 h 1927762"/>
              <a:gd name="connsiteX9" fmla="*/ 1124238 w 1930108"/>
              <a:gd name="connsiteY9" fmla="*/ 68472 h 1927762"/>
              <a:gd name="connsiteX10" fmla="*/ 1142966 w 1930108"/>
              <a:gd name="connsiteY10" fmla="*/ 73154 h 1927762"/>
              <a:gd name="connsiteX11" fmla="*/ 1161108 w 1930108"/>
              <a:gd name="connsiteY11" fmla="*/ 75495 h 1927762"/>
              <a:gd name="connsiteX12" fmla="*/ 1180421 w 1930108"/>
              <a:gd name="connsiteY12" fmla="*/ 75495 h 1927762"/>
              <a:gd name="connsiteX13" fmla="*/ 1200319 w 1930108"/>
              <a:gd name="connsiteY13" fmla="*/ 74325 h 1927762"/>
              <a:gd name="connsiteX14" fmla="*/ 1220217 w 1930108"/>
              <a:gd name="connsiteY14" fmla="*/ 71984 h 1927762"/>
              <a:gd name="connsiteX15" fmla="*/ 1240115 w 1930108"/>
              <a:gd name="connsiteY15" fmla="*/ 69058 h 1927762"/>
              <a:gd name="connsiteX16" fmla="*/ 1260013 w 1930108"/>
              <a:gd name="connsiteY16" fmla="*/ 66717 h 1927762"/>
              <a:gd name="connsiteX17" fmla="*/ 1279911 w 1930108"/>
              <a:gd name="connsiteY17" fmla="*/ 64961 h 1927762"/>
              <a:gd name="connsiteX18" fmla="*/ 1298638 w 1930108"/>
              <a:gd name="connsiteY18" fmla="*/ 65546 h 1927762"/>
              <a:gd name="connsiteX19" fmla="*/ 1316781 w 1930108"/>
              <a:gd name="connsiteY19" fmla="*/ 67887 h 1927762"/>
              <a:gd name="connsiteX20" fmla="*/ 1334338 w 1930108"/>
              <a:gd name="connsiteY20" fmla="*/ 73154 h 1927762"/>
              <a:gd name="connsiteX21" fmla="*/ 1348969 w 1930108"/>
              <a:gd name="connsiteY21" fmla="*/ 80762 h 1927762"/>
              <a:gd name="connsiteX22" fmla="*/ 1363014 w 1930108"/>
              <a:gd name="connsiteY22" fmla="*/ 90712 h 1927762"/>
              <a:gd name="connsiteX23" fmla="*/ 1375304 w 1930108"/>
              <a:gd name="connsiteY23" fmla="*/ 102416 h 1927762"/>
              <a:gd name="connsiteX24" fmla="*/ 1387595 w 1930108"/>
              <a:gd name="connsiteY24" fmla="*/ 115876 h 1927762"/>
              <a:gd name="connsiteX25" fmla="*/ 1398714 w 1930108"/>
              <a:gd name="connsiteY25" fmla="*/ 129922 h 1927762"/>
              <a:gd name="connsiteX26" fmla="*/ 1409833 w 1930108"/>
              <a:gd name="connsiteY26" fmla="*/ 144553 h 1927762"/>
              <a:gd name="connsiteX27" fmla="*/ 1420953 w 1930108"/>
              <a:gd name="connsiteY27" fmla="*/ 159184 h 1927762"/>
              <a:gd name="connsiteX28" fmla="*/ 1432072 w 1930108"/>
              <a:gd name="connsiteY28" fmla="*/ 173229 h 1927762"/>
              <a:gd name="connsiteX29" fmla="*/ 1443777 w 1930108"/>
              <a:gd name="connsiteY29" fmla="*/ 186689 h 1927762"/>
              <a:gd name="connsiteX30" fmla="*/ 1457238 w 1930108"/>
              <a:gd name="connsiteY30" fmla="*/ 198395 h 1927762"/>
              <a:gd name="connsiteX31" fmla="*/ 1470113 w 1930108"/>
              <a:gd name="connsiteY31" fmla="*/ 208929 h 1927762"/>
              <a:gd name="connsiteX32" fmla="*/ 1484744 w 1930108"/>
              <a:gd name="connsiteY32" fmla="*/ 217122 h 1927762"/>
              <a:gd name="connsiteX33" fmla="*/ 1500545 w 1930108"/>
              <a:gd name="connsiteY33" fmla="*/ 224145 h 1927762"/>
              <a:gd name="connsiteX34" fmla="*/ 1517517 w 1930108"/>
              <a:gd name="connsiteY34" fmla="*/ 229997 h 1927762"/>
              <a:gd name="connsiteX35" fmla="*/ 1535073 w 1930108"/>
              <a:gd name="connsiteY35" fmla="*/ 235264 h 1927762"/>
              <a:gd name="connsiteX36" fmla="*/ 1552631 w 1930108"/>
              <a:gd name="connsiteY36" fmla="*/ 239946 h 1927762"/>
              <a:gd name="connsiteX37" fmla="*/ 1570773 w 1930108"/>
              <a:gd name="connsiteY37" fmla="*/ 244628 h 1927762"/>
              <a:gd name="connsiteX38" fmla="*/ 1587745 w 1930108"/>
              <a:gd name="connsiteY38" fmla="*/ 249895 h 1927762"/>
              <a:gd name="connsiteX39" fmla="*/ 1604717 w 1930108"/>
              <a:gd name="connsiteY39" fmla="*/ 255747 h 1927762"/>
              <a:gd name="connsiteX40" fmla="*/ 1620518 w 1930108"/>
              <a:gd name="connsiteY40" fmla="*/ 262771 h 1927762"/>
              <a:gd name="connsiteX41" fmla="*/ 1634564 w 1930108"/>
              <a:gd name="connsiteY41" fmla="*/ 271549 h 1927762"/>
              <a:gd name="connsiteX42" fmla="*/ 1647440 w 1930108"/>
              <a:gd name="connsiteY42" fmla="*/ 282083 h 1927762"/>
              <a:gd name="connsiteX43" fmla="*/ 1657973 w 1930108"/>
              <a:gd name="connsiteY43" fmla="*/ 294958 h 1927762"/>
              <a:gd name="connsiteX44" fmla="*/ 1666752 w 1930108"/>
              <a:gd name="connsiteY44" fmla="*/ 309004 h 1927762"/>
              <a:gd name="connsiteX45" fmla="*/ 1673775 w 1930108"/>
              <a:gd name="connsiteY45" fmla="*/ 324805 h 1927762"/>
              <a:gd name="connsiteX46" fmla="*/ 1679627 w 1930108"/>
              <a:gd name="connsiteY46" fmla="*/ 341777 h 1927762"/>
              <a:gd name="connsiteX47" fmla="*/ 1684894 w 1930108"/>
              <a:gd name="connsiteY47" fmla="*/ 358749 h 1927762"/>
              <a:gd name="connsiteX48" fmla="*/ 1689576 w 1930108"/>
              <a:gd name="connsiteY48" fmla="*/ 376891 h 1927762"/>
              <a:gd name="connsiteX49" fmla="*/ 1694258 w 1930108"/>
              <a:gd name="connsiteY49" fmla="*/ 394448 h 1927762"/>
              <a:gd name="connsiteX50" fmla="*/ 1699525 w 1930108"/>
              <a:gd name="connsiteY50" fmla="*/ 412005 h 1927762"/>
              <a:gd name="connsiteX51" fmla="*/ 1705377 w 1930108"/>
              <a:gd name="connsiteY51" fmla="*/ 428977 h 1927762"/>
              <a:gd name="connsiteX52" fmla="*/ 1712400 w 1930108"/>
              <a:gd name="connsiteY52" fmla="*/ 444779 h 1927762"/>
              <a:gd name="connsiteX53" fmla="*/ 1720594 w 1930108"/>
              <a:gd name="connsiteY53" fmla="*/ 459409 h 1927762"/>
              <a:gd name="connsiteX54" fmla="*/ 1731128 w 1930108"/>
              <a:gd name="connsiteY54" fmla="*/ 472285 h 1927762"/>
              <a:gd name="connsiteX55" fmla="*/ 1742833 w 1930108"/>
              <a:gd name="connsiteY55" fmla="*/ 485745 h 1927762"/>
              <a:gd name="connsiteX56" fmla="*/ 1756293 w 1930108"/>
              <a:gd name="connsiteY56" fmla="*/ 497449 h 1927762"/>
              <a:gd name="connsiteX57" fmla="*/ 1770339 w 1930108"/>
              <a:gd name="connsiteY57" fmla="*/ 508569 h 1927762"/>
              <a:gd name="connsiteX58" fmla="*/ 1785555 w 1930108"/>
              <a:gd name="connsiteY58" fmla="*/ 519688 h 1927762"/>
              <a:gd name="connsiteX59" fmla="*/ 1800186 w 1930108"/>
              <a:gd name="connsiteY59" fmla="*/ 530807 h 1927762"/>
              <a:gd name="connsiteX60" fmla="*/ 1814232 w 1930108"/>
              <a:gd name="connsiteY60" fmla="*/ 541928 h 1927762"/>
              <a:gd name="connsiteX61" fmla="*/ 1827691 w 1930108"/>
              <a:gd name="connsiteY61" fmla="*/ 554217 h 1927762"/>
              <a:gd name="connsiteX62" fmla="*/ 1839397 w 1930108"/>
              <a:gd name="connsiteY62" fmla="*/ 566507 h 1927762"/>
              <a:gd name="connsiteX63" fmla="*/ 1849346 w 1930108"/>
              <a:gd name="connsiteY63" fmla="*/ 580553 h 1927762"/>
              <a:gd name="connsiteX64" fmla="*/ 1856954 w 1930108"/>
              <a:gd name="connsiteY64" fmla="*/ 595183 h 1927762"/>
              <a:gd name="connsiteX65" fmla="*/ 1862221 w 1930108"/>
              <a:gd name="connsiteY65" fmla="*/ 612741 h 1927762"/>
              <a:gd name="connsiteX66" fmla="*/ 1864562 w 1930108"/>
              <a:gd name="connsiteY66" fmla="*/ 630883 h 1927762"/>
              <a:gd name="connsiteX67" fmla="*/ 1865147 w 1930108"/>
              <a:gd name="connsiteY67" fmla="*/ 649610 h 1927762"/>
              <a:gd name="connsiteX68" fmla="*/ 1863391 w 1930108"/>
              <a:gd name="connsiteY68" fmla="*/ 669508 h 1927762"/>
              <a:gd name="connsiteX69" fmla="*/ 1861050 w 1930108"/>
              <a:gd name="connsiteY69" fmla="*/ 689406 h 1927762"/>
              <a:gd name="connsiteX70" fmla="*/ 1858124 w 1930108"/>
              <a:gd name="connsiteY70" fmla="*/ 709304 h 1927762"/>
              <a:gd name="connsiteX71" fmla="*/ 1855783 w 1930108"/>
              <a:gd name="connsiteY71" fmla="*/ 729202 h 1927762"/>
              <a:gd name="connsiteX72" fmla="*/ 1854613 w 1930108"/>
              <a:gd name="connsiteY72" fmla="*/ 749100 h 1927762"/>
              <a:gd name="connsiteX73" fmla="*/ 1854613 w 1930108"/>
              <a:gd name="connsiteY73" fmla="*/ 768413 h 1927762"/>
              <a:gd name="connsiteX74" fmla="*/ 1856954 w 1930108"/>
              <a:gd name="connsiteY74" fmla="*/ 786555 h 1927762"/>
              <a:gd name="connsiteX75" fmla="*/ 1861635 w 1930108"/>
              <a:gd name="connsiteY75" fmla="*/ 804697 h 1927762"/>
              <a:gd name="connsiteX76" fmla="*/ 1868658 w 1930108"/>
              <a:gd name="connsiteY76" fmla="*/ 821669 h 1927762"/>
              <a:gd name="connsiteX77" fmla="*/ 1878023 w 1930108"/>
              <a:gd name="connsiteY77" fmla="*/ 839226 h 1927762"/>
              <a:gd name="connsiteX78" fmla="*/ 1887386 w 1930108"/>
              <a:gd name="connsiteY78" fmla="*/ 856784 h 1927762"/>
              <a:gd name="connsiteX79" fmla="*/ 1897920 w 1930108"/>
              <a:gd name="connsiteY79" fmla="*/ 874340 h 1927762"/>
              <a:gd name="connsiteX80" fmla="*/ 1907869 w 1930108"/>
              <a:gd name="connsiteY80" fmla="*/ 891312 h 1927762"/>
              <a:gd name="connsiteX81" fmla="*/ 1916648 w 1930108"/>
              <a:gd name="connsiteY81" fmla="*/ 909454 h 1927762"/>
              <a:gd name="connsiteX82" fmla="*/ 1923670 w 1930108"/>
              <a:gd name="connsiteY82" fmla="*/ 927012 h 1927762"/>
              <a:gd name="connsiteX83" fmla="*/ 1928352 w 1930108"/>
              <a:gd name="connsiteY83" fmla="*/ 945154 h 1927762"/>
              <a:gd name="connsiteX84" fmla="*/ 1930108 w 1930108"/>
              <a:gd name="connsiteY84" fmla="*/ 963881 h 1927762"/>
              <a:gd name="connsiteX85" fmla="*/ 1928352 w 1930108"/>
              <a:gd name="connsiteY85" fmla="*/ 982608 h 1927762"/>
              <a:gd name="connsiteX86" fmla="*/ 1923670 w 1930108"/>
              <a:gd name="connsiteY86" fmla="*/ 1000751 h 1927762"/>
              <a:gd name="connsiteX87" fmla="*/ 1916648 w 1930108"/>
              <a:gd name="connsiteY87" fmla="*/ 1018308 h 1927762"/>
              <a:gd name="connsiteX88" fmla="*/ 1907869 w 1930108"/>
              <a:gd name="connsiteY88" fmla="*/ 1036450 h 1927762"/>
              <a:gd name="connsiteX89" fmla="*/ 1897920 w 1930108"/>
              <a:gd name="connsiteY89" fmla="*/ 1053422 h 1927762"/>
              <a:gd name="connsiteX90" fmla="*/ 1887386 w 1930108"/>
              <a:gd name="connsiteY90" fmla="*/ 1070980 h 1927762"/>
              <a:gd name="connsiteX91" fmla="*/ 1878023 w 1930108"/>
              <a:gd name="connsiteY91" fmla="*/ 1088536 h 1927762"/>
              <a:gd name="connsiteX92" fmla="*/ 1868658 w 1930108"/>
              <a:gd name="connsiteY92" fmla="*/ 1106093 h 1927762"/>
              <a:gd name="connsiteX93" fmla="*/ 1861635 w 1930108"/>
              <a:gd name="connsiteY93" fmla="*/ 1123065 h 1927762"/>
              <a:gd name="connsiteX94" fmla="*/ 1856954 w 1930108"/>
              <a:gd name="connsiteY94" fmla="*/ 1141208 h 1927762"/>
              <a:gd name="connsiteX95" fmla="*/ 1854613 w 1930108"/>
              <a:gd name="connsiteY95" fmla="*/ 1159349 h 1927762"/>
              <a:gd name="connsiteX96" fmla="*/ 1854613 w 1930108"/>
              <a:gd name="connsiteY96" fmla="*/ 1178662 h 1927762"/>
              <a:gd name="connsiteX97" fmla="*/ 1855783 w 1930108"/>
              <a:gd name="connsiteY97" fmla="*/ 1198560 h 1927762"/>
              <a:gd name="connsiteX98" fmla="*/ 1858124 w 1930108"/>
              <a:gd name="connsiteY98" fmla="*/ 1218458 h 1927762"/>
              <a:gd name="connsiteX99" fmla="*/ 1861050 w 1930108"/>
              <a:gd name="connsiteY99" fmla="*/ 1238356 h 1927762"/>
              <a:gd name="connsiteX100" fmla="*/ 1863391 w 1930108"/>
              <a:gd name="connsiteY100" fmla="*/ 1258254 h 1927762"/>
              <a:gd name="connsiteX101" fmla="*/ 1865147 w 1930108"/>
              <a:gd name="connsiteY101" fmla="*/ 1278152 h 1927762"/>
              <a:gd name="connsiteX102" fmla="*/ 1864562 w 1930108"/>
              <a:gd name="connsiteY102" fmla="*/ 1296880 h 1927762"/>
              <a:gd name="connsiteX103" fmla="*/ 1862221 w 1930108"/>
              <a:gd name="connsiteY103" fmla="*/ 1315022 h 1927762"/>
              <a:gd name="connsiteX104" fmla="*/ 1856954 w 1930108"/>
              <a:gd name="connsiteY104" fmla="*/ 1332579 h 1927762"/>
              <a:gd name="connsiteX105" fmla="*/ 1849346 w 1930108"/>
              <a:gd name="connsiteY105" fmla="*/ 1347210 h 1927762"/>
              <a:gd name="connsiteX106" fmla="*/ 1839397 w 1930108"/>
              <a:gd name="connsiteY106" fmla="*/ 1361256 h 1927762"/>
              <a:gd name="connsiteX107" fmla="*/ 1827691 w 1930108"/>
              <a:gd name="connsiteY107" fmla="*/ 1373545 h 1927762"/>
              <a:gd name="connsiteX108" fmla="*/ 1814232 w 1930108"/>
              <a:gd name="connsiteY108" fmla="*/ 1385835 h 1927762"/>
              <a:gd name="connsiteX109" fmla="*/ 1800186 w 1930108"/>
              <a:gd name="connsiteY109" fmla="*/ 1396955 h 1927762"/>
              <a:gd name="connsiteX110" fmla="*/ 1785555 w 1930108"/>
              <a:gd name="connsiteY110" fmla="*/ 1408074 h 1927762"/>
              <a:gd name="connsiteX111" fmla="*/ 1770339 w 1930108"/>
              <a:gd name="connsiteY111" fmla="*/ 1419194 h 1927762"/>
              <a:gd name="connsiteX112" fmla="*/ 1756293 w 1930108"/>
              <a:gd name="connsiteY112" fmla="*/ 1430313 h 1927762"/>
              <a:gd name="connsiteX113" fmla="*/ 1742833 w 1930108"/>
              <a:gd name="connsiteY113" fmla="*/ 1442017 h 1927762"/>
              <a:gd name="connsiteX114" fmla="*/ 1731128 w 1930108"/>
              <a:gd name="connsiteY114" fmla="*/ 1455478 h 1927762"/>
              <a:gd name="connsiteX115" fmla="*/ 1720594 w 1930108"/>
              <a:gd name="connsiteY115" fmla="*/ 1468353 h 1927762"/>
              <a:gd name="connsiteX116" fmla="*/ 1712400 w 1930108"/>
              <a:gd name="connsiteY116" fmla="*/ 1482984 h 1927762"/>
              <a:gd name="connsiteX117" fmla="*/ 1705377 w 1930108"/>
              <a:gd name="connsiteY117" fmla="*/ 1498785 h 1927762"/>
              <a:gd name="connsiteX118" fmla="*/ 1699525 w 1930108"/>
              <a:gd name="connsiteY118" fmla="*/ 1515757 h 1927762"/>
              <a:gd name="connsiteX119" fmla="*/ 1694258 w 1930108"/>
              <a:gd name="connsiteY119" fmla="*/ 1533315 h 1927762"/>
              <a:gd name="connsiteX120" fmla="*/ 1689576 w 1930108"/>
              <a:gd name="connsiteY120" fmla="*/ 1550871 h 1927762"/>
              <a:gd name="connsiteX121" fmla="*/ 1684894 w 1930108"/>
              <a:gd name="connsiteY121" fmla="*/ 1569014 h 1927762"/>
              <a:gd name="connsiteX122" fmla="*/ 1679627 w 1930108"/>
              <a:gd name="connsiteY122" fmla="*/ 1585985 h 1927762"/>
              <a:gd name="connsiteX123" fmla="*/ 1673775 w 1930108"/>
              <a:gd name="connsiteY123" fmla="*/ 1602957 h 1927762"/>
              <a:gd name="connsiteX124" fmla="*/ 1666752 w 1930108"/>
              <a:gd name="connsiteY124" fmla="*/ 1618758 h 1927762"/>
              <a:gd name="connsiteX125" fmla="*/ 1657973 w 1930108"/>
              <a:gd name="connsiteY125" fmla="*/ 1632804 h 1927762"/>
              <a:gd name="connsiteX126" fmla="*/ 1647440 w 1930108"/>
              <a:gd name="connsiteY126" fmla="*/ 1645679 h 1927762"/>
              <a:gd name="connsiteX127" fmla="*/ 1634564 w 1930108"/>
              <a:gd name="connsiteY127" fmla="*/ 1656213 h 1927762"/>
              <a:gd name="connsiteX128" fmla="*/ 1620518 w 1930108"/>
              <a:gd name="connsiteY128" fmla="*/ 1664992 h 1927762"/>
              <a:gd name="connsiteX129" fmla="*/ 1604717 w 1930108"/>
              <a:gd name="connsiteY129" fmla="*/ 1672015 h 1927762"/>
              <a:gd name="connsiteX130" fmla="*/ 1587745 w 1930108"/>
              <a:gd name="connsiteY130" fmla="*/ 1677867 h 1927762"/>
              <a:gd name="connsiteX131" fmla="*/ 1570773 w 1930108"/>
              <a:gd name="connsiteY131" fmla="*/ 1683134 h 1927762"/>
              <a:gd name="connsiteX132" fmla="*/ 1552631 w 1930108"/>
              <a:gd name="connsiteY132" fmla="*/ 1687816 h 1927762"/>
              <a:gd name="connsiteX133" fmla="*/ 1535073 w 1930108"/>
              <a:gd name="connsiteY133" fmla="*/ 1692498 h 1927762"/>
              <a:gd name="connsiteX134" fmla="*/ 1517517 w 1930108"/>
              <a:gd name="connsiteY134" fmla="*/ 1697766 h 1927762"/>
              <a:gd name="connsiteX135" fmla="*/ 1500545 w 1930108"/>
              <a:gd name="connsiteY135" fmla="*/ 1703618 h 1927762"/>
              <a:gd name="connsiteX136" fmla="*/ 1484744 w 1930108"/>
              <a:gd name="connsiteY136" fmla="*/ 1710641 h 1927762"/>
              <a:gd name="connsiteX137" fmla="*/ 1470113 w 1930108"/>
              <a:gd name="connsiteY137" fmla="*/ 1718834 h 1927762"/>
              <a:gd name="connsiteX138" fmla="*/ 1457238 w 1930108"/>
              <a:gd name="connsiteY138" fmla="*/ 1729368 h 1927762"/>
              <a:gd name="connsiteX139" fmla="*/ 1443777 w 1930108"/>
              <a:gd name="connsiteY139" fmla="*/ 1741073 h 1927762"/>
              <a:gd name="connsiteX140" fmla="*/ 1432072 w 1930108"/>
              <a:gd name="connsiteY140" fmla="*/ 1754533 h 1927762"/>
              <a:gd name="connsiteX141" fmla="*/ 1420953 w 1930108"/>
              <a:gd name="connsiteY141" fmla="*/ 1768579 h 1927762"/>
              <a:gd name="connsiteX142" fmla="*/ 1409833 w 1930108"/>
              <a:gd name="connsiteY142" fmla="*/ 1783209 h 1927762"/>
              <a:gd name="connsiteX143" fmla="*/ 1398714 w 1930108"/>
              <a:gd name="connsiteY143" fmla="*/ 1797840 h 1927762"/>
              <a:gd name="connsiteX144" fmla="*/ 1387595 w 1930108"/>
              <a:gd name="connsiteY144" fmla="*/ 1811886 h 1927762"/>
              <a:gd name="connsiteX145" fmla="*/ 1375304 w 1930108"/>
              <a:gd name="connsiteY145" fmla="*/ 1825346 h 1927762"/>
              <a:gd name="connsiteX146" fmla="*/ 1363014 w 1930108"/>
              <a:gd name="connsiteY146" fmla="*/ 1837051 h 1927762"/>
              <a:gd name="connsiteX147" fmla="*/ 1348969 w 1930108"/>
              <a:gd name="connsiteY147" fmla="*/ 1847000 h 1927762"/>
              <a:gd name="connsiteX148" fmla="*/ 1334338 w 1930108"/>
              <a:gd name="connsiteY148" fmla="*/ 1854608 h 1927762"/>
              <a:gd name="connsiteX149" fmla="*/ 1316781 w 1930108"/>
              <a:gd name="connsiteY149" fmla="*/ 1859875 h 1927762"/>
              <a:gd name="connsiteX150" fmla="*/ 1298638 w 1930108"/>
              <a:gd name="connsiteY150" fmla="*/ 1862216 h 1927762"/>
              <a:gd name="connsiteX151" fmla="*/ 1279911 w 1930108"/>
              <a:gd name="connsiteY151" fmla="*/ 1862801 h 1927762"/>
              <a:gd name="connsiteX152" fmla="*/ 1260013 w 1930108"/>
              <a:gd name="connsiteY152" fmla="*/ 1861046 h 1927762"/>
              <a:gd name="connsiteX153" fmla="*/ 1240115 w 1930108"/>
              <a:gd name="connsiteY153" fmla="*/ 1858705 h 1927762"/>
              <a:gd name="connsiteX154" fmla="*/ 1220217 w 1930108"/>
              <a:gd name="connsiteY154" fmla="*/ 1855778 h 1927762"/>
              <a:gd name="connsiteX155" fmla="*/ 1200319 w 1930108"/>
              <a:gd name="connsiteY155" fmla="*/ 1853438 h 1927762"/>
              <a:gd name="connsiteX156" fmla="*/ 1180421 w 1930108"/>
              <a:gd name="connsiteY156" fmla="*/ 1852267 h 1927762"/>
              <a:gd name="connsiteX157" fmla="*/ 1161108 w 1930108"/>
              <a:gd name="connsiteY157" fmla="*/ 1852267 h 1927762"/>
              <a:gd name="connsiteX158" fmla="*/ 1142966 w 1930108"/>
              <a:gd name="connsiteY158" fmla="*/ 1854608 h 1927762"/>
              <a:gd name="connsiteX159" fmla="*/ 1124238 w 1930108"/>
              <a:gd name="connsiteY159" fmla="*/ 1859290 h 1927762"/>
              <a:gd name="connsiteX160" fmla="*/ 1107266 w 1930108"/>
              <a:gd name="connsiteY160" fmla="*/ 1866313 h 1927762"/>
              <a:gd name="connsiteX161" fmla="*/ 1089710 w 1930108"/>
              <a:gd name="connsiteY161" fmla="*/ 1875677 h 1927762"/>
              <a:gd name="connsiteX162" fmla="*/ 1072153 w 1930108"/>
              <a:gd name="connsiteY162" fmla="*/ 1885041 h 1927762"/>
              <a:gd name="connsiteX163" fmla="*/ 1054595 w 1930108"/>
              <a:gd name="connsiteY163" fmla="*/ 1895574 h 1927762"/>
              <a:gd name="connsiteX164" fmla="*/ 1037623 w 1930108"/>
              <a:gd name="connsiteY164" fmla="*/ 1905524 h 1927762"/>
              <a:gd name="connsiteX165" fmla="*/ 1019481 w 1930108"/>
              <a:gd name="connsiteY165" fmla="*/ 1914302 h 1927762"/>
              <a:gd name="connsiteX166" fmla="*/ 1001924 w 1930108"/>
              <a:gd name="connsiteY166" fmla="*/ 1921325 h 1927762"/>
              <a:gd name="connsiteX167" fmla="*/ 983782 w 1930108"/>
              <a:gd name="connsiteY167" fmla="*/ 1926007 h 1927762"/>
              <a:gd name="connsiteX168" fmla="*/ 965055 w 1930108"/>
              <a:gd name="connsiteY168" fmla="*/ 1927762 h 1927762"/>
              <a:gd name="connsiteX169" fmla="*/ 946327 w 1930108"/>
              <a:gd name="connsiteY169" fmla="*/ 1926007 h 1927762"/>
              <a:gd name="connsiteX170" fmla="*/ 928184 w 1930108"/>
              <a:gd name="connsiteY170" fmla="*/ 1921325 h 1927762"/>
              <a:gd name="connsiteX171" fmla="*/ 910628 w 1930108"/>
              <a:gd name="connsiteY171" fmla="*/ 1914302 h 1927762"/>
              <a:gd name="connsiteX172" fmla="*/ 892485 w 1930108"/>
              <a:gd name="connsiteY172" fmla="*/ 1905524 h 1927762"/>
              <a:gd name="connsiteX173" fmla="*/ 875513 w 1930108"/>
              <a:gd name="connsiteY173" fmla="*/ 1895574 h 1927762"/>
              <a:gd name="connsiteX174" fmla="*/ 857956 w 1930108"/>
              <a:gd name="connsiteY174" fmla="*/ 1885041 h 1927762"/>
              <a:gd name="connsiteX175" fmla="*/ 840399 w 1930108"/>
              <a:gd name="connsiteY175" fmla="*/ 1875677 h 1927762"/>
              <a:gd name="connsiteX176" fmla="*/ 822842 w 1930108"/>
              <a:gd name="connsiteY176" fmla="*/ 1866313 h 1927762"/>
              <a:gd name="connsiteX177" fmla="*/ 805286 w 1930108"/>
              <a:gd name="connsiteY177" fmla="*/ 1859290 h 1927762"/>
              <a:gd name="connsiteX178" fmla="*/ 787143 w 1930108"/>
              <a:gd name="connsiteY178" fmla="*/ 1854608 h 1927762"/>
              <a:gd name="connsiteX179" fmla="*/ 769000 w 1930108"/>
              <a:gd name="connsiteY179" fmla="*/ 1852267 h 1927762"/>
              <a:gd name="connsiteX180" fmla="*/ 749687 w 1930108"/>
              <a:gd name="connsiteY180" fmla="*/ 1852267 h 1927762"/>
              <a:gd name="connsiteX181" fmla="*/ 729789 w 1930108"/>
              <a:gd name="connsiteY181" fmla="*/ 1853438 h 1927762"/>
              <a:gd name="connsiteX182" fmla="*/ 709892 w 1930108"/>
              <a:gd name="connsiteY182" fmla="*/ 1855778 h 1927762"/>
              <a:gd name="connsiteX183" fmla="*/ 689993 w 1930108"/>
              <a:gd name="connsiteY183" fmla="*/ 1858705 h 1927762"/>
              <a:gd name="connsiteX184" fmla="*/ 670095 w 1930108"/>
              <a:gd name="connsiteY184" fmla="*/ 1861046 h 1927762"/>
              <a:gd name="connsiteX185" fmla="*/ 650197 w 1930108"/>
              <a:gd name="connsiteY185" fmla="*/ 1862801 h 1927762"/>
              <a:gd name="connsiteX186" fmla="*/ 631470 w 1930108"/>
              <a:gd name="connsiteY186" fmla="*/ 1862216 h 1927762"/>
              <a:gd name="connsiteX187" fmla="*/ 613328 w 1930108"/>
              <a:gd name="connsiteY187" fmla="*/ 1859875 h 1927762"/>
              <a:gd name="connsiteX188" fmla="*/ 595771 w 1930108"/>
              <a:gd name="connsiteY188" fmla="*/ 1854608 h 1927762"/>
              <a:gd name="connsiteX189" fmla="*/ 581140 w 1930108"/>
              <a:gd name="connsiteY189" fmla="*/ 1847000 h 1927762"/>
              <a:gd name="connsiteX190" fmla="*/ 567094 w 1930108"/>
              <a:gd name="connsiteY190" fmla="*/ 1837051 h 1927762"/>
              <a:gd name="connsiteX191" fmla="*/ 554804 w 1930108"/>
              <a:gd name="connsiteY191" fmla="*/ 1825346 h 1927762"/>
              <a:gd name="connsiteX192" fmla="*/ 542514 w 1930108"/>
              <a:gd name="connsiteY192" fmla="*/ 1811886 h 1927762"/>
              <a:gd name="connsiteX193" fmla="*/ 531394 w 1930108"/>
              <a:gd name="connsiteY193" fmla="*/ 1797840 h 1927762"/>
              <a:gd name="connsiteX194" fmla="*/ 520275 w 1930108"/>
              <a:gd name="connsiteY194" fmla="*/ 1783209 h 1927762"/>
              <a:gd name="connsiteX195" fmla="*/ 509156 w 1930108"/>
              <a:gd name="connsiteY195" fmla="*/ 1768579 h 1927762"/>
              <a:gd name="connsiteX196" fmla="*/ 498036 w 1930108"/>
              <a:gd name="connsiteY196" fmla="*/ 1754533 h 1927762"/>
              <a:gd name="connsiteX197" fmla="*/ 486331 w 1930108"/>
              <a:gd name="connsiteY197" fmla="*/ 1741073 h 1927762"/>
              <a:gd name="connsiteX198" fmla="*/ 472871 w 1930108"/>
              <a:gd name="connsiteY198" fmla="*/ 1729368 h 1927762"/>
              <a:gd name="connsiteX199" fmla="*/ 459996 w 1930108"/>
              <a:gd name="connsiteY199" fmla="*/ 1718834 h 1927762"/>
              <a:gd name="connsiteX200" fmla="*/ 445365 w 1930108"/>
              <a:gd name="connsiteY200" fmla="*/ 1710641 h 1927762"/>
              <a:gd name="connsiteX201" fmla="*/ 429563 w 1930108"/>
              <a:gd name="connsiteY201" fmla="*/ 1703618 h 1927762"/>
              <a:gd name="connsiteX202" fmla="*/ 412592 w 1930108"/>
              <a:gd name="connsiteY202" fmla="*/ 1697766 h 1927762"/>
              <a:gd name="connsiteX203" fmla="*/ 395034 w 1930108"/>
              <a:gd name="connsiteY203" fmla="*/ 1692498 h 1927762"/>
              <a:gd name="connsiteX204" fmla="*/ 377478 w 1930108"/>
              <a:gd name="connsiteY204" fmla="*/ 1687816 h 1927762"/>
              <a:gd name="connsiteX205" fmla="*/ 359335 w 1930108"/>
              <a:gd name="connsiteY205" fmla="*/ 1683134 h 1927762"/>
              <a:gd name="connsiteX206" fmla="*/ 342364 w 1930108"/>
              <a:gd name="connsiteY206" fmla="*/ 1677867 h 1927762"/>
              <a:gd name="connsiteX207" fmla="*/ 325391 w 1930108"/>
              <a:gd name="connsiteY207" fmla="*/ 1672015 h 1927762"/>
              <a:gd name="connsiteX208" fmla="*/ 309591 w 1930108"/>
              <a:gd name="connsiteY208" fmla="*/ 1664992 h 1927762"/>
              <a:gd name="connsiteX209" fmla="*/ 295544 w 1930108"/>
              <a:gd name="connsiteY209" fmla="*/ 1656213 h 1927762"/>
              <a:gd name="connsiteX210" fmla="*/ 282669 w 1930108"/>
              <a:gd name="connsiteY210" fmla="*/ 1645679 h 1927762"/>
              <a:gd name="connsiteX211" fmla="*/ 272135 w 1930108"/>
              <a:gd name="connsiteY211" fmla="*/ 1632804 h 1927762"/>
              <a:gd name="connsiteX212" fmla="*/ 263357 w 1930108"/>
              <a:gd name="connsiteY212" fmla="*/ 1618758 h 1927762"/>
              <a:gd name="connsiteX213" fmla="*/ 256334 w 1930108"/>
              <a:gd name="connsiteY213" fmla="*/ 1602957 h 1927762"/>
              <a:gd name="connsiteX214" fmla="*/ 250482 w 1930108"/>
              <a:gd name="connsiteY214" fmla="*/ 1585985 h 1927762"/>
              <a:gd name="connsiteX215" fmla="*/ 245215 w 1930108"/>
              <a:gd name="connsiteY215" fmla="*/ 1569014 h 1927762"/>
              <a:gd name="connsiteX216" fmla="*/ 240533 w 1930108"/>
              <a:gd name="connsiteY216" fmla="*/ 1550871 h 1927762"/>
              <a:gd name="connsiteX217" fmla="*/ 235850 w 1930108"/>
              <a:gd name="connsiteY217" fmla="*/ 1533315 h 1927762"/>
              <a:gd name="connsiteX218" fmla="*/ 230583 w 1930108"/>
              <a:gd name="connsiteY218" fmla="*/ 1515757 h 1927762"/>
              <a:gd name="connsiteX219" fmla="*/ 224731 w 1930108"/>
              <a:gd name="connsiteY219" fmla="*/ 1498785 h 1927762"/>
              <a:gd name="connsiteX220" fmla="*/ 217708 w 1930108"/>
              <a:gd name="connsiteY220" fmla="*/ 1482984 h 1927762"/>
              <a:gd name="connsiteX221" fmla="*/ 209515 w 1930108"/>
              <a:gd name="connsiteY221" fmla="*/ 1468353 h 1927762"/>
              <a:gd name="connsiteX222" fmla="*/ 198981 w 1930108"/>
              <a:gd name="connsiteY222" fmla="*/ 1455478 h 1927762"/>
              <a:gd name="connsiteX223" fmla="*/ 187276 w 1930108"/>
              <a:gd name="connsiteY223" fmla="*/ 1442017 h 1927762"/>
              <a:gd name="connsiteX224" fmla="*/ 173816 w 1930108"/>
              <a:gd name="connsiteY224" fmla="*/ 1430313 h 1927762"/>
              <a:gd name="connsiteX225" fmla="*/ 159184 w 1930108"/>
              <a:gd name="connsiteY225" fmla="*/ 1419194 h 1927762"/>
              <a:gd name="connsiteX226" fmla="*/ 144554 w 1930108"/>
              <a:gd name="connsiteY226" fmla="*/ 1408074 h 1927762"/>
              <a:gd name="connsiteX227" fmla="*/ 129923 w 1930108"/>
              <a:gd name="connsiteY227" fmla="*/ 1396955 h 1927762"/>
              <a:gd name="connsiteX228" fmla="*/ 115877 w 1930108"/>
              <a:gd name="connsiteY228" fmla="*/ 1385835 h 1927762"/>
              <a:gd name="connsiteX229" fmla="*/ 102417 w 1930108"/>
              <a:gd name="connsiteY229" fmla="*/ 1373545 h 1927762"/>
              <a:gd name="connsiteX230" fmla="*/ 90712 w 1930108"/>
              <a:gd name="connsiteY230" fmla="*/ 1361256 h 1927762"/>
              <a:gd name="connsiteX231" fmla="*/ 80763 w 1930108"/>
              <a:gd name="connsiteY231" fmla="*/ 1347210 h 1927762"/>
              <a:gd name="connsiteX232" fmla="*/ 73155 w 1930108"/>
              <a:gd name="connsiteY232" fmla="*/ 1332579 h 1927762"/>
              <a:gd name="connsiteX233" fmla="*/ 67888 w 1930108"/>
              <a:gd name="connsiteY233" fmla="*/ 1315022 h 1927762"/>
              <a:gd name="connsiteX234" fmla="*/ 65547 w 1930108"/>
              <a:gd name="connsiteY234" fmla="*/ 1296880 h 1927762"/>
              <a:gd name="connsiteX235" fmla="*/ 64961 w 1930108"/>
              <a:gd name="connsiteY235" fmla="*/ 1278152 h 1927762"/>
              <a:gd name="connsiteX236" fmla="*/ 66717 w 1930108"/>
              <a:gd name="connsiteY236" fmla="*/ 1258254 h 1927762"/>
              <a:gd name="connsiteX237" fmla="*/ 69058 w 1930108"/>
              <a:gd name="connsiteY237" fmla="*/ 1238356 h 1927762"/>
              <a:gd name="connsiteX238" fmla="*/ 71984 w 1930108"/>
              <a:gd name="connsiteY238" fmla="*/ 1218458 h 1927762"/>
              <a:gd name="connsiteX239" fmla="*/ 74326 w 1930108"/>
              <a:gd name="connsiteY239" fmla="*/ 1198560 h 1927762"/>
              <a:gd name="connsiteX240" fmla="*/ 75496 w 1930108"/>
              <a:gd name="connsiteY240" fmla="*/ 1178662 h 1927762"/>
              <a:gd name="connsiteX241" fmla="*/ 75496 w 1930108"/>
              <a:gd name="connsiteY241" fmla="*/ 1159349 h 1927762"/>
              <a:gd name="connsiteX242" fmla="*/ 73155 w 1930108"/>
              <a:gd name="connsiteY242" fmla="*/ 1141208 h 1927762"/>
              <a:gd name="connsiteX243" fmla="*/ 68473 w 1930108"/>
              <a:gd name="connsiteY243" fmla="*/ 1123065 h 1927762"/>
              <a:gd name="connsiteX244" fmla="*/ 61450 w 1930108"/>
              <a:gd name="connsiteY244" fmla="*/ 1106093 h 1927762"/>
              <a:gd name="connsiteX245" fmla="*/ 52672 w 1930108"/>
              <a:gd name="connsiteY245" fmla="*/ 1088536 h 1927762"/>
              <a:gd name="connsiteX246" fmla="*/ 42722 w 1930108"/>
              <a:gd name="connsiteY246" fmla="*/ 1070980 h 1927762"/>
              <a:gd name="connsiteX247" fmla="*/ 32189 w 1930108"/>
              <a:gd name="connsiteY247" fmla="*/ 1053422 h 1927762"/>
              <a:gd name="connsiteX248" fmla="*/ 22240 w 1930108"/>
              <a:gd name="connsiteY248" fmla="*/ 1036450 h 1927762"/>
              <a:gd name="connsiteX249" fmla="*/ 13461 w 1930108"/>
              <a:gd name="connsiteY249" fmla="*/ 1018308 h 1927762"/>
              <a:gd name="connsiteX250" fmla="*/ 6438 w 1930108"/>
              <a:gd name="connsiteY250" fmla="*/ 1000751 h 1927762"/>
              <a:gd name="connsiteX251" fmla="*/ 1756 w 1930108"/>
              <a:gd name="connsiteY251" fmla="*/ 982608 h 1927762"/>
              <a:gd name="connsiteX252" fmla="*/ 0 w 1930108"/>
              <a:gd name="connsiteY252" fmla="*/ 963881 h 1927762"/>
              <a:gd name="connsiteX253" fmla="*/ 1756 w 1930108"/>
              <a:gd name="connsiteY253" fmla="*/ 945154 h 1927762"/>
              <a:gd name="connsiteX254" fmla="*/ 6438 w 1930108"/>
              <a:gd name="connsiteY254" fmla="*/ 927012 h 1927762"/>
              <a:gd name="connsiteX255" fmla="*/ 13461 w 1930108"/>
              <a:gd name="connsiteY255" fmla="*/ 909454 h 1927762"/>
              <a:gd name="connsiteX256" fmla="*/ 22240 w 1930108"/>
              <a:gd name="connsiteY256" fmla="*/ 891312 h 1927762"/>
              <a:gd name="connsiteX257" fmla="*/ 32189 w 1930108"/>
              <a:gd name="connsiteY257" fmla="*/ 874340 h 1927762"/>
              <a:gd name="connsiteX258" fmla="*/ 42722 w 1930108"/>
              <a:gd name="connsiteY258" fmla="*/ 856784 h 1927762"/>
              <a:gd name="connsiteX259" fmla="*/ 52672 w 1930108"/>
              <a:gd name="connsiteY259" fmla="*/ 839226 h 1927762"/>
              <a:gd name="connsiteX260" fmla="*/ 61450 w 1930108"/>
              <a:gd name="connsiteY260" fmla="*/ 821669 h 1927762"/>
              <a:gd name="connsiteX261" fmla="*/ 68473 w 1930108"/>
              <a:gd name="connsiteY261" fmla="*/ 804697 h 1927762"/>
              <a:gd name="connsiteX262" fmla="*/ 73155 w 1930108"/>
              <a:gd name="connsiteY262" fmla="*/ 786555 h 1927762"/>
              <a:gd name="connsiteX263" fmla="*/ 75496 w 1930108"/>
              <a:gd name="connsiteY263" fmla="*/ 768413 h 1927762"/>
              <a:gd name="connsiteX264" fmla="*/ 75496 w 1930108"/>
              <a:gd name="connsiteY264" fmla="*/ 749100 h 1927762"/>
              <a:gd name="connsiteX265" fmla="*/ 74326 w 1930108"/>
              <a:gd name="connsiteY265" fmla="*/ 729202 h 1927762"/>
              <a:gd name="connsiteX266" fmla="*/ 71984 w 1930108"/>
              <a:gd name="connsiteY266" fmla="*/ 709304 h 1927762"/>
              <a:gd name="connsiteX267" fmla="*/ 69058 w 1930108"/>
              <a:gd name="connsiteY267" fmla="*/ 689406 h 1927762"/>
              <a:gd name="connsiteX268" fmla="*/ 66717 w 1930108"/>
              <a:gd name="connsiteY268" fmla="*/ 669508 h 1927762"/>
              <a:gd name="connsiteX269" fmla="*/ 64961 w 1930108"/>
              <a:gd name="connsiteY269" fmla="*/ 649610 h 1927762"/>
              <a:gd name="connsiteX270" fmla="*/ 65547 w 1930108"/>
              <a:gd name="connsiteY270" fmla="*/ 630883 h 1927762"/>
              <a:gd name="connsiteX271" fmla="*/ 67888 w 1930108"/>
              <a:gd name="connsiteY271" fmla="*/ 612741 h 1927762"/>
              <a:gd name="connsiteX272" fmla="*/ 73155 w 1930108"/>
              <a:gd name="connsiteY272" fmla="*/ 595183 h 1927762"/>
              <a:gd name="connsiteX273" fmla="*/ 80763 w 1930108"/>
              <a:gd name="connsiteY273" fmla="*/ 580553 h 1927762"/>
              <a:gd name="connsiteX274" fmla="*/ 90712 w 1930108"/>
              <a:gd name="connsiteY274" fmla="*/ 566507 h 1927762"/>
              <a:gd name="connsiteX275" fmla="*/ 102417 w 1930108"/>
              <a:gd name="connsiteY275" fmla="*/ 554217 h 1927762"/>
              <a:gd name="connsiteX276" fmla="*/ 115877 w 1930108"/>
              <a:gd name="connsiteY276" fmla="*/ 541928 h 1927762"/>
              <a:gd name="connsiteX277" fmla="*/ 129923 w 1930108"/>
              <a:gd name="connsiteY277" fmla="*/ 530807 h 1927762"/>
              <a:gd name="connsiteX278" fmla="*/ 144554 w 1930108"/>
              <a:gd name="connsiteY278" fmla="*/ 519688 h 1927762"/>
              <a:gd name="connsiteX279" fmla="*/ 159184 w 1930108"/>
              <a:gd name="connsiteY279" fmla="*/ 508569 h 1927762"/>
              <a:gd name="connsiteX280" fmla="*/ 173816 w 1930108"/>
              <a:gd name="connsiteY280" fmla="*/ 497449 h 1927762"/>
              <a:gd name="connsiteX281" fmla="*/ 187276 w 1930108"/>
              <a:gd name="connsiteY281" fmla="*/ 485745 h 1927762"/>
              <a:gd name="connsiteX282" fmla="*/ 198981 w 1930108"/>
              <a:gd name="connsiteY282" fmla="*/ 472285 h 1927762"/>
              <a:gd name="connsiteX283" fmla="*/ 209515 w 1930108"/>
              <a:gd name="connsiteY283" fmla="*/ 459409 h 1927762"/>
              <a:gd name="connsiteX284" fmla="*/ 217708 w 1930108"/>
              <a:gd name="connsiteY284" fmla="*/ 444779 h 1927762"/>
              <a:gd name="connsiteX285" fmla="*/ 224731 w 1930108"/>
              <a:gd name="connsiteY285" fmla="*/ 428977 h 1927762"/>
              <a:gd name="connsiteX286" fmla="*/ 230583 w 1930108"/>
              <a:gd name="connsiteY286" fmla="*/ 412005 h 1927762"/>
              <a:gd name="connsiteX287" fmla="*/ 235850 w 1930108"/>
              <a:gd name="connsiteY287" fmla="*/ 394448 h 1927762"/>
              <a:gd name="connsiteX288" fmla="*/ 240533 w 1930108"/>
              <a:gd name="connsiteY288" fmla="*/ 376891 h 1927762"/>
              <a:gd name="connsiteX289" fmla="*/ 245215 w 1930108"/>
              <a:gd name="connsiteY289" fmla="*/ 358749 h 1927762"/>
              <a:gd name="connsiteX290" fmla="*/ 250482 w 1930108"/>
              <a:gd name="connsiteY290" fmla="*/ 341777 h 1927762"/>
              <a:gd name="connsiteX291" fmla="*/ 256334 w 1930108"/>
              <a:gd name="connsiteY291" fmla="*/ 324805 h 1927762"/>
              <a:gd name="connsiteX292" fmla="*/ 263357 w 1930108"/>
              <a:gd name="connsiteY292" fmla="*/ 309004 h 1927762"/>
              <a:gd name="connsiteX293" fmla="*/ 272135 w 1930108"/>
              <a:gd name="connsiteY293" fmla="*/ 294958 h 1927762"/>
              <a:gd name="connsiteX294" fmla="*/ 282669 w 1930108"/>
              <a:gd name="connsiteY294" fmla="*/ 282083 h 1927762"/>
              <a:gd name="connsiteX295" fmla="*/ 295544 w 1930108"/>
              <a:gd name="connsiteY295" fmla="*/ 271549 h 1927762"/>
              <a:gd name="connsiteX296" fmla="*/ 309591 w 1930108"/>
              <a:gd name="connsiteY296" fmla="*/ 262771 h 1927762"/>
              <a:gd name="connsiteX297" fmla="*/ 325391 w 1930108"/>
              <a:gd name="connsiteY297" fmla="*/ 255747 h 1927762"/>
              <a:gd name="connsiteX298" fmla="*/ 342364 w 1930108"/>
              <a:gd name="connsiteY298" fmla="*/ 249895 h 1927762"/>
              <a:gd name="connsiteX299" fmla="*/ 359335 w 1930108"/>
              <a:gd name="connsiteY299" fmla="*/ 244628 h 1927762"/>
              <a:gd name="connsiteX300" fmla="*/ 377478 w 1930108"/>
              <a:gd name="connsiteY300" fmla="*/ 239946 h 1927762"/>
              <a:gd name="connsiteX301" fmla="*/ 395034 w 1930108"/>
              <a:gd name="connsiteY301" fmla="*/ 235264 h 1927762"/>
              <a:gd name="connsiteX302" fmla="*/ 412592 w 1930108"/>
              <a:gd name="connsiteY302" fmla="*/ 229997 h 1927762"/>
              <a:gd name="connsiteX303" fmla="*/ 429563 w 1930108"/>
              <a:gd name="connsiteY303" fmla="*/ 224145 h 1927762"/>
              <a:gd name="connsiteX304" fmla="*/ 445365 w 1930108"/>
              <a:gd name="connsiteY304" fmla="*/ 217122 h 1927762"/>
              <a:gd name="connsiteX305" fmla="*/ 459996 w 1930108"/>
              <a:gd name="connsiteY305" fmla="*/ 208929 h 1927762"/>
              <a:gd name="connsiteX306" fmla="*/ 472871 w 1930108"/>
              <a:gd name="connsiteY306" fmla="*/ 198395 h 1927762"/>
              <a:gd name="connsiteX307" fmla="*/ 486331 w 1930108"/>
              <a:gd name="connsiteY307" fmla="*/ 186689 h 1927762"/>
              <a:gd name="connsiteX308" fmla="*/ 498036 w 1930108"/>
              <a:gd name="connsiteY308" fmla="*/ 173229 h 1927762"/>
              <a:gd name="connsiteX309" fmla="*/ 509156 w 1930108"/>
              <a:gd name="connsiteY309" fmla="*/ 159184 h 1927762"/>
              <a:gd name="connsiteX310" fmla="*/ 520275 w 1930108"/>
              <a:gd name="connsiteY310" fmla="*/ 144553 h 1927762"/>
              <a:gd name="connsiteX311" fmla="*/ 531394 w 1930108"/>
              <a:gd name="connsiteY311" fmla="*/ 129922 h 1927762"/>
              <a:gd name="connsiteX312" fmla="*/ 542514 w 1930108"/>
              <a:gd name="connsiteY312" fmla="*/ 115876 h 1927762"/>
              <a:gd name="connsiteX313" fmla="*/ 554804 w 1930108"/>
              <a:gd name="connsiteY313" fmla="*/ 102416 h 1927762"/>
              <a:gd name="connsiteX314" fmla="*/ 567094 w 1930108"/>
              <a:gd name="connsiteY314" fmla="*/ 90712 h 1927762"/>
              <a:gd name="connsiteX315" fmla="*/ 581140 w 1930108"/>
              <a:gd name="connsiteY315" fmla="*/ 80762 h 1927762"/>
              <a:gd name="connsiteX316" fmla="*/ 595771 w 1930108"/>
              <a:gd name="connsiteY316" fmla="*/ 73154 h 1927762"/>
              <a:gd name="connsiteX317" fmla="*/ 613328 w 1930108"/>
              <a:gd name="connsiteY317" fmla="*/ 67887 h 1927762"/>
              <a:gd name="connsiteX318" fmla="*/ 631470 w 1930108"/>
              <a:gd name="connsiteY318" fmla="*/ 65546 h 1927762"/>
              <a:gd name="connsiteX319" fmla="*/ 650197 w 1930108"/>
              <a:gd name="connsiteY319" fmla="*/ 64961 h 1927762"/>
              <a:gd name="connsiteX320" fmla="*/ 670095 w 1930108"/>
              <a:gd name="connsiteY320" fmla="*/ 66717 h 1927762"/>
              <a:gd name="connsiteX321" fmla="*/ 689993 w 1930108"/>
              <a:gd name="connsiteY321" fmla="*/ 69058 h 1927762"/>
              <a:gd name="connsiteX322" fmla="*/ 709892 w 1930108"/>
              <a:gd name="connsiteY322" fmla="*/ 71984 h 1927762"/>
              <a:gd name="connsiteX323" fmla="*/ 729789 w 1930108"/>
              <a:gd name="connsiteY323" fmla="*/ 74325 h 1927762"/>
              <a:gd name="connsiteX324" fmla="*/ 749687 w 1930108"/>
              <a:gd name="connsiteY324" fmla="*/ 75495 h 1927762"/>
              <a:gd name="connsiteX325" fmla="*/ 769000 w 1930108"/>
              <a:gd name="connsiteY325" fmla="*/ 75495 h 1927762"/>
              <a:gd name="connsiteX326" fmla="*/ 787143 w 1930108"/>
              <a:gd name="connsiteY326" fmla="*/ 73154 h 1927762"/>
              <a:gd name="connsiteX327" fmla="*/ 805286 w 1930108"/>
              <a:gd name="connsiteY327" fmla="*/ 68472 h 1927762"/>
              <a:gd name="connsiteX328" fmla="*/ 822842 w 1930108"/>
              <a:gd name="connsiteY328" fmla="*/ 61450 h 1927762"/>
              <a:gd name="connsiteX329" fmla="*/ 840399 w 1930108"/>
              <a:gd name="connsiteY329" fmla="*/ 52086 h 1927762"/>
              <a:gd name="connsiteX330" fmla="*/ 857956 w 1930108"/>
              <a:gd name="connsiteY330" fmla="*/ 42722 h 1927762"/>
              <a:gd name="connsiteX331" fmla="*/ 875513 w 1930108"/>
              <a:gd name="connsiteY331" fmla="*/ 32188 h 1927762"/>
              <a:gd name="connsiteX332" fmla="*/ 892485 w 1930108"/>
              <a:gd name="connsiteY332" fmla="*/ 22239 h 1927762"/>
              <a:gd name="connsiteX333" fmla="*/ 910628 w 1930108"/>
              <a:gd name="connsiteY333" fmla="*/ 13460 h 1927762"/>
              <a:gd name="connsiteX334" fmla="*/ 928184 w 1930108"/>
              <a:gd name="connsiteY334" fmla="*/ 6437 h 1927762"/>
              <a:gd name="connsiteX335" fmla="*/ 946327 w 1930108"/>
              <a:gd name="connsiteY335" fmla="*/ 1755 h 192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1930108" h="1927762">
                <a:moveTo>
                  <a:pt x="965055" y="0"/>
                </a:moveTo>
                <a:lnTo>
                  <a:pt x="983782" y="1755"/>
                </a:lnTo>
                <a:lnTo>
                  <a:pt x="1001924" y="6437"/>
                </a:lnTo>
                <a:lnTo>
                  <a:pt x="1019481" y="13460"/>
                </a:lnTo>
                <a:lnTo>
                  <a:pt x="1037623" y="22239"/>
                </a:lnTo>
                <a:lnTo>
                  <a:pt x="1054595" y="32188"/>
                </a:lnTo>
                <a:lnTo>
                  <a:pt x="1072153" y="42722"/>
                </a:lnTo>
                <a:lnTo>
                  <a:pt x="1089710" y="52086"/>
                </a:lnTo>
                <a:lnTo>
                  <a:pt x="1107266" y="61450"/>
                </a:lnTo>
                <a:lnTo>
                  <a:pt x="1124238" y="68472"/>
                </a:lnTo>
                <a:lnTo>
                  <a:pt x="1142966" y="73154"/>
                </a:lnTo>
                <a:lnTo>
                  <a:pt x="1161108" y="75495"/>
                </a:lnTo>
                <a:lnTo>
                  <a:pt x="1180421" y="75495"/>
                </a:lnTo>
                <a:lnTo>
                  <a:pt x="1200319" y="74325"/>
                </a:lnTo>
                <a:lnTo>
                  <a:pt x="1220217" y="71984"/>
                </a:lnTo>
                <a:lnTo>
                  <a:pt x="1240115" y="69058"/>
                </a:lnTo>
                <a:lnTo>
                  <a:pt x="1260013" y="66717"/>
                </a:lnTo>
                <a:lnTo>
                  <a:pt x="1279911" y="64961"/>
                </a:lnTo>
                <a:lnTo>
                  <a:pt x="1298638" y="65546"/>
                </a:lnTo>
                <a:lnTo>
                  <a:pt x="1316781" y="67887"/>
                </a:lnTo>
                <a:lnTo>
                  <a:pt x="1334338" y="73154"/>
                </a:lnTo>
                <a:lnTo>
                  <a:pt x="1348969" y="80762"/>
                </a:lnTo>
                <a:lnTo>
                  <a:pt x="1363014" y="90712"/>
                </a:lnTo>
                <a:lnTo>
                  <a:pt x="1375304" y="102416"/>
                </a:lnTo>
                <a:lnTo>
                  <a:pt x="1387595" y="115876"/>
                </a:lnTo>
                <a:lnTo>
                  <a:pt x="1398714" y="129922"/>
                </a:lnTo>
                <a:lnTo>
                  <a:pt x="1409833" y="144553"/>
                </a:lnTo>
                <a:lnTo>
                  <a:pt x="1420953" y="159184"/>
                </a:lnTo>
                <a:lnTo>
                  <a:pt x="1432072" y="173229"/>
                </a:lnTo>
                <a:lnTo>
                  <a:pt x="1443777" y="186689"/>
                </a:lnTo>
                <a:lnTo>
                  <a:pt x="1457238" y="198395"/>
                </a:lnTo>
                <a:lnTo>
                  <a:pt x="1470113" y="208929"/>
                </a:lnTo>
                <a:lnTo>
                  <a:pt x="1484744" y="217122"/>
                </a:lnTo>
                <a:lnTo>
                  <a:pt x="1500545" y="224145"/>
                </a:lnTo>
                <a:lnTo>
                  <a:pt x="1517517" y="229997"/>
                </a:lnTo>
                <a:lnTo>
                  <a:pt x="1535073" y="235264"/>
                </a:lnTo>
                <a:lnTo>
                  <a:pt x="1552631" y="239946"/>
                </a:lnTo>
                <a:lnTo>
                  <a:pt x="1570773" y="244628"/>
                </a:lnTo>
                <a:lnTo>
                  <a:pt x="1587745" y="249895"/>
                </a:lnTo>
                <a:lnTo>
                  <a:pt x="1604717" y="255747"/>
                </a:lnTo>
                <a:lnTo>
                  <a:pt x="1620518" y="262771"/>
                </a:lnTo>
                <a:lnTo>
                  <a:pt x="1634564" y="271549"/>
                </a:lnTo>
                <a:lnTo>
                  <a:pt x="1647440" y="282083"/>
                </a:lnTo>
                <a:lnTo>
                  <a:pt x="1657973" y="294958"/>
                </a:lnTo>
                <a:lnTo>
                  <a:pt x="1666752" y="309004"/>
                </a:lnTo>
                <a:lnTo>
                  <a:pt x="1673775" y="324805"/>
                </a:lnTo>
                <a:lnTo>
                  <a:pt x="1679627" y="341777"/>
                </a:lnTo>
                <a:lnTo>
                  <a:pt x="1684894" y="358749"/>
                </a:lnTo>
                <a:lnTo>
                  <a:pt x="1689576" y="376891"/>
                </a:lnTo>
                <a:lnTo>
                  <a:pt x="1694258" y="394448"/>
                </a:lnTo>
                <a:lnTo>
                  <a:pt x="1699525" y="412005"/>
                </a:lnTo>
                <a:lnTo>
                  <a:pt x="1705377" y="428977"/>
                </a:lnTo>
                <a:lnTo>
                  <a:pt x="1712400" y="444779"/>
                </a:lnTo>
                <a:lnTo>
                  <a:pt x="1720594" y="459409"/>
                </a:lnTo>
                <a:lnTo>
                  <a:pt x="1731128" y="472285"/>
                </a:lnTo>
                <a:lnTo>
                  <a:pt x="1742833" y="485745"/>
                </a:lnTo>
                <a:lnTo>
                  <a:pt x="1756293" y="497449"/>
                </a:lnTo>
                <a:lnTo>
                  <a:pt x="1770339" y="508569"/>
                </a:lnTo>
                <a:lnTo>
                  <a:pt x="1785555" y="519688"/>
                </a:lnTo>
                <a:lnTo>
                  <a:pt x="1800186" y="530807"/>
                </a:lnTo>
                <a:lnTo>
                  <a:pt x="1814232" y="541928"/>
                </a:lnTo>
                <a:lnTo>
                  <a:pt x="1827691" y="554217"/>
                </a:lnTo>
                <a:lnTo>
                  <a:pt x="1839397" y="566507"/>
                </a:lnTo>
                <a:lnTo>
                  <a:pt x="1849346" y="580553"/>
                </a:lnTo>
                <a:lnTo>
                  <a:pt x="1856954" y="595183"/>
                </a:lnTo>
                <a:lnTo>
                  <a:pt x="1862221" y="612741"/>
                </a:lnTo>
                <a:lnTo>
                  <a:pt x="1864562" y="630883"/>
                </a:lnTo>
                <a:lnTo>
                  <a:pt x="1865147" y="649610"/>
                </a:lnTo>
                <a:lnTo>
                  <a:pt x="1863391" y="669508"/>
                </a:lnTo>
                <a:lnTo>
                  <a:pt x="1861050" y="689406"/>
                </a:lnTo>
                <a:lnTo>
                  <a:pt x="1858124" y="709304"/>
                </a:lnTo>
                <a:lnTo>
                  <a:pt x="1855783" y="729202"/>
                </a:lnTo>
                <a:lnTo>
                  <a:pt x="1854613" y="749100"/>
                </a:lnTo>
                <a:lnTo>
                  <a:pt x="1854613" y="768413"/>
                </a:lnTo>
                <a:lnTo>
                  <a:pt x="1856954" y="786555"/>
                </a:lnTo>
                <a:lnTo>
                  <a:pt x="1861635" y="804697"/>
                </a:lnTo>
                <a:lnTo>
                  <a:pt x="1868658" y="821669"/>
                </a:lnTo>
                <a:lnTo>
                  <a:pt x="1878023" y="839226"/>
                </a:lnTo>
                <a:lnTo>
                  <a:pt x="1887386" y="856784"/>
                </a:lnTo>
                <a:lnTo>
                  <a:pt x="1897920" y="874340"/>
                </a:lnTo>
                <a:lnTo>
                  <a:pt x="1907869" y="891312"/>
                </a:lnTo>
                <a:lnTo>
                  <a:pt x="1916648" y="909454"/>
                </a:lnTo>
                <a:lnTo>
                  <a:pt x="1923670" y="927012"/>
                </a:lnTo>
                <a:lnTo>
                  <a:pt x="1928352" y="945154"/>
                </a:lnTo>
                <a:lnTo>
                  <a:pt x="1930108" y="963881"/>
                </a:lnTo>
                <a:lnTo>
                  <a:pt x="1928352" y="982608"/>
                </a:lnTo>
                <a:lnTo>
                  <a:pt x="1923670" y="1000751"/>
                </a:lnTo>
                <a:lnTo>
                  <a:pt x="1916648" y="1018308"/>
                </a:lnTo>
                <a:lnTo>
                  <a:pt x="1907869" y="1036450"/>
                </a:lnTo>
                <a:lnTo>
                  <a:pt x="1897920" y="1053422"/>
                </a:lnTo>
                <a:lnTo>
                  <a:pt x="1887386" y="1070980"/>
                </a:lnTo>
                <a:lnTo>
                  <a:pt x="1878023" y="1088536"/>
                </a:lnTo>
                <a:lnTo>
                  <a:pt x="1868658" y="1106093"/>
                </a:lnTo>
                <a:lnTo>
                  <a:pt x="1861635" y="1123065"/>
                </a:lnTo>
                <a:lnTo>
                  <a:pt x="1856954" y="1141208"/>
                </a:lnTo>
                <a:lnTo>
                  <a:pt x="1854613" y="1159349"/>
                </a:lnTo>
                <a:lnTo>
                  <a:pt x="1854613" y="1178662"/>
                </a:lnTo>
                <a:lnTo>
                  <a:pt x="1855783" y="1198560"/>
                </a:lnTo>
                <a:lnTo>
                  <a:pt x="1858124" y="1218458"/>
                </a:lnTo>
                <a:lnTo>
                  <a:pt x="1861050" y="1238356"/>
                </a:lnTo>
                <a:lnTo>
                  <a:pt x="1863391" y="1258254"/>
                </a:lnTo>
                <a:lnTo>
                  <a:pt x="1865147" y="1278152"/>
                </a:lnTo>
                <a:lnTo>
                  <a:pt x="1864562" y="1296880"/>
                </a:lnTo>
                <a:lnTo>
                  <a:pt x="1862221" y="1315022"/>
                </a:lnTo>
                <a:lnTo>
                  <a:pt x="1856954" y="1332579"/>
                </a:lnTo>
                <a:lnTo>
                  <a:pt x="1849346" y="1347210"/>
                </a:lnTo>
                <a:lnTo>
                  <a:pt x="1839397" y="1361256"/>
                </a:lnTo>
                <a:lnTo>
                  <a:pt x="1827691" y="1373545"/>
                </a:lnTo>
                <a:lnTo>
                  <a:pt x="1814232" y="1385835"/>
                </a:lnTo>
                <a:lnTo>
                  <a:pt x="1800186" y="1396955"/>
                </a:lnTo>
                <a:lnTo>
                  <a:pt x="1785555" y="1408074"/>
                </a:lnTo>
                <a:lnTo>
                  <a:pt x="1770339" y="1419194"/>
                </a:lnTo>
                <a:lnTo>
                  <a:pt x="1756293" y="1430313"/>
                </a:lnTo>
                <a:lnTo>
                  <a:pt x="1742833" y="1442017"/>
                </a:lnTo>
                <a:lnTo>
                  <a:pt x="1731128" y="1455478"/>
                </a:lnTo>
                <a:lnTo>
                  <a:pt x="1720594" y="1468353"/>
                </a:lnTo>
                <a:lnTo>
                  <a:pt x="1712400" y="1482984"/>
                </a:lnTo>
                <a:lnTo>
                  <a:pt x="1705377" y="1498785"/>
                </a:lnTo>
                <a:lnTo>
                  <a:pt x="1699525" y="1515757"/>
                </a:lnTo>
                <a:lnTo>
                  <a:pt x="1694258" y="1533315"/>
                </a:lnTo>
                <a:lnTo>
                  <a:pt x="1689576" y="1550871"/>
                </a:lnTo>
                <a:lnTo>
                  <a:pt x="1684894" y="1569014"/>
                </a:lnTo>
                <a:lnTo>
                  <a:pt x="1679627" y="1585985"/>
                </a:lnTo>
                <a:lnTo>
                  <a:pt x="1673775" y="1602957"/>
                </a:lnTo>
                <a:lnTo>
                  <a:pt x="1666752" y="1618758"/>
                </a:lnTo>
                <a:lnTo>
                  <a:pt x="1657973" y="1632804"/>
                </a:lnTo>
                <a:lnTo>
                  <a:pt x="1647440" y="1645679"/>
                </a:lnTo>
                <a:lnTo>
                  <a:pt x="1634564" y="1656213"/>
                </a:lnTo>
                <a:lnTo>
                  <a:pt x="1620518" y="1664992"/>
                </a:lnTo>
                <a:lnTo>
                  <a:pt x="1604717" y="1672015"/>
                </a:lnTo>
                <a:lnTo>
                  <a:pt x="1587745" y="1677867"/>
                </a:lnTo>
                <a:lnTo>
                  <a:pt x="1570773" y="1683134"/>
                </a:lnTo>
                <a:lnTo>
                  <a:pt x="1552631" y="1687816"/>
                </a:lnTo>
                <a:lnTo>
                  <a:pt x="1535073" y="1692498"/>
                </a:lnTo>
                <a:lnTo>
                  <a:pt x="1517517" y="1697766"/>
                </a:lnTo>
                <a:lnTo>
                  <a:pt x="1500545" y="1703618"/>
                </a:lnTo>
                <a:lnTo>
                  <a:pt x="1484744" y="1710641"/>
                </a:lnTo>
                <a:lnTo>
                  <a:pt x="1470113" y="1718834"/>
                </a:lnTo>
                <a:lnTo>
                  <a:pt x="1457238" y="1729368"/>
                </a:lnTo>
                <a:lnTo>
                  <a:pt x="1443777" y="1741073"/>
                </a:lnTo>
                <a:lnTo>
                  <a:pt x="1432072" y="1754533"/>
                </a:lnTo>
                <a:lnTo>
                  <a:pt x="1420953" y="1768579"/>
                </a:lnTo>
                <a:lnTo>
                  <a:pt x="1409833" y="1783209"/>
                </a:lnTo>
                <a:lnTo>
                  <a:pt x="1398714" y="1797840"/>
                </a:lnTo>
                <a:lnTo>
                  <a:pt x="1387595" y="1811886"/>
                </a:lnTo>
                <a:lnTo>
                  <a:pt x="1375304" y="1825346"/>
                </a:lnTo>
                <a:lnTo>
                  <a:pt x="1363014" y="1837051"/>
                </a:lnTo>
                <a:lnTo>
                  <a:pt x="1348969" y="1847000"/>
                </a:lnTo>
                <a:lnTo>
                  <a:pt x="1334338" y="1854608"/>
                </a:lnTo>
                <a:lnTo>
                  <a:pt x="1316781" y="1859875"/>
                </a:lnTo>
                <a:lnTo>
                  <a:pt x="1298638" y="1862216"/>
                </a:lnTo>
                <a:lnTo>
                  <a:pt x="1279911" y="1862801"/>
                </a:lnTo>
                <a:lnTo>
                  <a:pt x="1260013" y="1861046"/>
                </a:lnTo>
                <a:lnTo>
                  <a:pt x="1240115" y="1858705"/>
                </a:lnTo>
                <a:lnTo>
                  <a:pt x="1220217" y="1855778"/>
                </a:lnTo>
                <a:lnTo>
                  <a:pt x="1200319" y="1853438"/>
                </a:lnTo>
                <a:lnTo>
                  <a:pt x="1180421" y="1852267"/>
                </a:lnTo>
                <a:lnTo>
                  <a:pt x="1161108" y="1852267"/>
                </a:lnTo>
                <a:lnTo>
                  <a:pt x="1142966" y="1854608"/>
                </a:lnTo>
                <a:lnTo>
                  <a:pt x="1124238" y="1859290"/>
                </a:lnTo>
                <a:lnTo>
                  <a:pt x="1107266" y="1866313"/>
                </a:lnTo>
                <a:lnTo>
                  <a:pt x="1089710" y="1875677"/>
                </a:lnTo>
                <a:lnTo>
                  <a:pt x="1072153" y="1885041"/>
                </a:lnTo>
                <a:lnTo>
                  <a:pt x="1054595" y="1895574"/>
                </a:lnTo>
                <a:lnTo>
                  <a:pt x="1037623" y="1905524"/>
                </a:lnTo>
                <a:lnTo>
                  <a:pt x="1019481" y="1914302"/>
                </a:lnTo>
                <a:lnTo>
                  <a:pt x="1001924" y="1921325"/>
                </a:lnTo>
                <a:lnTo>
                  <a:pt x="983782" y="1926007"/>
                </a:lnTo>
                <a:lnTo>
                  <a:pt x="965055" y="1927762"/>
                </a:lnTo>
                <a:lnTo>
                  <a:pt x="946327" y="1926007"/>
                </a:lnTo>
                <a:lnTo>
                  <a:pt x="928184" y="1921325"/>
                </a:lnTo>
                <a:lnTo>
                  <a:pt x="910628" y="1914302"/>
                </a:lnTo>
                <a:lnTo>
                  <a:pt x="892485" y="1905524"/>
                </a:lnTo>
                <a:lnTo>
                  <a:pt x="875513" y="1895574"/>
                </a:lnTo>
                <a:lnTo>
                  <a:pt x="857956" y="1885041"/>
                </a:lnTo>
                <a:lnTo>
                  <a:pt x="840399" y="1875677"/>
                </a:lnTo>
                <a:lnTo>
                  <a:pt x="822842" y="1866313"/>
                </a:lnTo>
                <a:lnTo>
                  <a:pt x="805286" y="1859290"/>
                </a:lnTo>
                <a:lnTo>
                  <a:pt x="787143" y="1854608"/>
                </a:lnTo>
                <a:lnTo>
                  <a:pt x="769000" y="1852267"/>
                </a:lnTo>
                <a:lnTo>
                  <a:pt x="749687" y="1852267"/>
                </a:lnTo>
                <a:lnTo>
                  <a:pt x="729789" y="1853438"/>
                </a:lnTo>
                <a:lnTo>
                  <a:pt x="709892" y="1855778"/>
                </a:lnTo>
                <a:lnTo>
                  <a:pt x="689993" y="1858705"/>
                </a:lnTo>
                <a:lnTo>
                  <a:pt x="670095" y="1861046"/>
                </a:lnTo>
                <a:lnTo>
                  <a:pt x="650197" y="1862801"/>
                </a:lnTo>
                <a:lnTo>
                  <a:pt x="631470" y="1862216"/>
                </a:lnTo>
                <a:lnTo>
                  <a:pt x="613328" y="1859875"/>
                </a:lnTo>
                <a:lnTo>
                  <a:pt x="595771" y="1854608"/>
                </a:lnTo>
                <a:lnTo>
                  <a:pt x="581140" y="1847000"/>
                </a:lnTo>
                <a:lnTo>
                  <a:pt x="567094" y="1837051"/>
                </a:lnTo>
                <a:lnTo>
                  <a:pt x="554804" y="1825346"/>
                </a:lnTo>
                <a:lnTo>
                  <a:pt x="542514" y="1811886"/>
                </a:lnTo>
                <a:lnTo>
                  <a:pt x="531394" y="1797840"/>
                </a:lnTo>
                <a:lnTo>
                  <a:pt x="520275" y="1783209"/>
                </a:lnTo>
                <a:lnTo>
                  <a:pt x="509156" y="1768579"/>
                </a:lnTo>
                <a:lnTo>
                  <a:pt x="498036" y="1754533"/>
                </a:lnTo>
                <a:lnTo>
                  <a:pt x="486331" y="1741073"/>
                </a:lnTo>
                <a:lnTo>
                  <a:pt x="472871" y="1729368"/>
                </a:lnTo>
                <a:lnTo>
                  <a:pt x="459996" y="1718834"/>
                </a:lnTo>
                <a:lnTo>
                  <a:pt x="445365" y="1710641"/>
                </a:lnTo>
                <a:lnTo>
                  <a:pt x="429563" y="1703618"/>
                </a:lnTo>
                <a:lnTo>
                  <a:pt x="412592" y="1697766"/>
                </a:lnTo>
                <a:lnTo>
                  <a:pt x="395034" y="1692498"/>
                </a:lnTo>
                <a:lnTo>
                  <a:pt x="377478" y="1687816"/>
                </a:lnTo>
                <a:lnTo>
                  <a:pt x="359335" y="1683134"/>
                </a:lnTo>
                <a:lnTo>
                  <a:pt x="342364" y="1677867"/>
                </a:lnTo>
                <a:lnTo>
                  <a:pt x="325391" y="1672015"/>
                </a:lnTo>
                <a:lnTo>
                  <a:pt x="309591" y="1664992"/>
                </a:lnTo>
                <a:lnTo>
                  <a:pt x="295544" y="1656213"/>
                </a:lnTo>
                <a:lnTo>
                  <a:pt x="282669" y="1645679"/>
                </a:lnTo>
                <a:lnTo>
                  <a:pt x="272135" y="1632804"/>
                </a:lnTo>
                <a:lnTo>
                  <a:pt x="263357" y="1618758"/>
                </a:lnTo>
                <a:lnTo>
                  <a:pt x="256334" y="1602957"/>
                </a:lnTo>
                <a:lnTo>
                  <a:pt x="250482" y="1585985"/>
                </a:lnTo>
                <a:lnTo>
                  <a:pt x="245215" y="1569014"/>
                </a:lnTo>
                <a:lnTo>
                  <a:pt x="240533" y="1550871"/>
                </a:lnTo>
                <a:lnTo>
                  <a:pt x="235850" y="1533315"/>
                </a:lnTo>
                <a:lnTo>
                  <a:pt x="230583" y="1515757"/>
                </a:lnTo>
                <a:lnTo>
                  <a:pt x="224731" y="1498785"/>
                </a:lnTo>
                <a:lnTo>
                  <a:pt x="217708" y="1482984"/>
                </a:lnTo>
                <a:lnTo>
                  <a:pt x="209515" y="1468353"/>
                </a:lnTo>
                <a:lnTo>
                  <a:pt x="198981" y="1455478"/>
                </a:lnTo>
                <a:lnTo>
                  <a:pt x="187276" y="1442017"/>
                </a:lnTo>
                <a:lnTo>
                  <a:pt x="173816" y="1430313"/>
                </a:lnTo>
                <a:lnTo>
                  <a:pt x="159184" y="1419194"/>
                </a:lnTo>
                <a:lnTo>
                  <a:pt x="144554" y="1408074"/>
                </a:lnTo>
                <a:lnTo>
                  <a:pt x="129923" y="1396955"/>
                </a:lnTo>
                <a:lnTo>
                  <a:pt x="115877" y="1385835"/>
                </a:lnTo>
                <a:lnTo>
                  <a:pt x="102417" y="1373545"/>
                </a:lnTo>
                <a:lnTo>
                  <a:pt x="90712" y="1361256"/>
                </a:lnTo>
                <a:lnTo>
                  <a:pt x="80763" y="1347210"/>
                </a:lnTo>
                <a:lnTo>
                  <a:pt x="73155" y="1332579"/>
                </a:lnTo>
                <a:lnTo>
                  <a:pt x="67888" y="1315022"/>
                </a:lnTo>
                <a:lnTo>
                  <a:pt x="65547" y="1296880"/>
                </a:lnTo>
                <a:lnTo>
                  <a:pt x="64961" y="1278152"/>
                </a:lnTo>
                <a:lnTo>
                  <a:pt x="66717" y="1258254"/>
                </a:lnTo>
                <a:lnTo>
                  <a:pt x="69058" y="1238356"/>
                </a:lnTo>
                <a:lnTo>
                  <a:pt x="71984" y="1218458"/>
                </a:lnTo>
                <a:lnTo>
                  <a:pt x="74326" y="1198560"/>
                </a:lnTo>
                <a:lnTo>
                  <a:pt x="75496" y="1178662"/>
                </a:lnTo>
                <a:lnTo>
                  <a:pt x="75496" y="1159349"/>
                </a:lnTo>
                <a:lnTo>
                  <a:pt x="73155" y="1141208"/>
                </a:lnTo>
                <a:lnTo>
                  <a:pt x="68473" y="1123065"/>
                </a:lnTo>
                <a:lnTo>
                  <a:pt x="61450" y="1106093"/>
                </a:lnTo>
                <a:lnTo>
                  <a:pt x="52672" y="1088536"/>
                </a:lnTo>
                <a:lnTo>
                  <a:pt x="42722" y="1070980"/>
                </a:lnTo>
                <a:lnTo>
                  <a:pt x="32189" y="1053422"/>
                </a:lnTo>
                <a:lnTo>
                  <a:pt x="22240" y="1036450"/>
                </a:lnTo>
                <a:lnTo>
                  <a:pt x="13461" y="1018308"/>
                </a:lnTo>
                <a:lnTo>
                  <a:pt x="6438" y="1000751"/>
                </a:lnTo>
                <a:lnTo>
                  <a:pt x="1756" y="982608"/>
                </a:lnTo>
                <a:lnTo>
                  <a:pt x="0" y="963881"/>
                </a:lnTo>
                <a:lnTo>
                  <a:pt x="1756" y="945154"/>
                </a:lnTo>
                <a:lnTo>
                  <a:pt x="6438" y="927012"/>
                </a:lnTo>
                <a:lnTo>
                  <a:pt x="13461" y="909454"/>
                </a:lnTo>
                <a:lnTo>
                  <a:pt x="22240" y="891312"/>
                </a:lnTo>
                <a:lnTo>
                  <a:pt x="32189" y="874340"/>
                </a:lnTo>
                <a:lnTo>
                  <a:pt x="42722" y="856784"/>
                </a:lnTo>
                <a:lnTo>
                  <a:pt x="52672" y="839226"/>
                </a:lnTo>
                <a:lnTo>
                  <a:pt x="61450" y="821669"/>
                </a:lnTo>
                <a:lnTo>
                  <a:pt x="68473" y="804697"/>
                </a:lnTo>
                <a:lnTo>
                  <a:pt x="73155" y="786555"/>
                </a:lnTo>
                <a:lnTo>
                  <a:pt x="75496" y="768413"/>
                </a:lnTo>
                <a:lnTo>
                  <a:pt x="75496" y="749100"/>
                </a:lnTo>
                <a:lnTo>
                  <a:pt x="74326" y="729202"/>
                </a:lnTo>
                <a:lnTo>
                  <a:pt x="71984" y="709304"/>
                </a:lnTo>
                <a:lnTo>
                  <a:pt x="69058" y="689406"/>
                </a:lnTo>
                <a:lnTo>
                  <a:pt x="66717" y="669508"/>
                </a:lnTo>
                <a:lnTo>
                  <a:pt x="64961" y="649610"/>
                </a:lnTo>
                <a:lnTo>
                  <a:pt x="65547" y="630883"/>
                </a:lnTo>
                <a:lnTo>
                  <a:pt x="67888" y="612741"/>
                </a:lnTo>
                <a:lnTo>
                  <a:pt x="73155" y="595183"/>
                </a:lnTo>
                <a:lnTo>
                  <a:pt x="80763" y="580553"/>
                </a:lnTo>
                <a:lnTo>
                  <a:pt x="90712" y="566507"/>
                </a:lnTo>
                <a:lnTo>
                  <a:pt x="102417" y="554217"/>
                </a:lnTo>
                <a:lnTo>
                  <a:pt x="115877" y="541928"/>
                </a:lnTo>
                <a:lnTo>
                  <a:pt x="129923" y="530807"/>
                </a:lnTo>
                <a:lnTo>
                  <a:pt x="144554" y="519688"/>
                </a:lnTo>
                <a:lnTo>
                  <a:pt x="159184" y="508569"/>
                </a:lnTo>
                <a:lnTo>
                  <a:pt x="173816" y="497449"/>
                </a:lnTo>
                <a:lnTo>
                  <a:pt x="187276" y="485745"/>
                </a:lnTo>
                <a:lnTo>
                  <a:pt x="198981" y="472285"/>
                </a:lnTo>
                <a:lnTo>
                  <a:pt x="209515" y="459409"/>
                </a:lnTo>
                <a:lnTo>
                  <a:pt x="217708" y="444779"/>
                </a:lnTo>
                <a:lnTo>
                  <a:pt x="224731" y="428977"/>
                </a:lnTo>
                <a:lnTo>
                  <a:pt x="230583" y="412005"/>
                </a:lnTo>
                <a:lnTo>
                  <a:pt x="235850" y="394448"/>
                </a:lnTo>
                <a:lnTo>
                  <a:pt x="240533" y="376891"/>
                </a:lnTo>
                <a:lnTo>
                  <a:pt x="245215" y="358749"/>
                </a:lnTo>
                <a:lnTo>
                  <a:pt x="250482" y="341777"/>
                </a:lnTo>
                <a:lnTo>
                  <a:pt x="256334" y="324805"/>
                </a:lnTo>
                <a:lnTo>
                  <a:pt x="263357" y="309004"/>
                </a:lnTo>
                <a:lnTo>
                  <a:pt x="272135" y="294958"/>
                </a:lnTo>
                <a:lnTo>
                  <a:pt x="282669" y="282083"/>
                </a:lnTo>
                <a:lnTo>
                  <a:pt x="295544" y="271549"/>
                </a:lnTo>
                <a:lnTo>
                  <a:pt x="309591" y="262771"/>
                </a:lnTo>
                <a:lnTo>
                  <a:pt x="325391" y="255747"/>
                </a:lnTo>
                <a:lnTo>
                  <a:pt x="342364" y="249895"/>
                </a:lnTo>
                <a:lnTo>
                  <a:pt x="359335" y="244628"/>
                </a:lnTo>
                <a:lnTo>
                  <a:pt x="377478" y="239946"/>
                </a:lnTo>
                <a:lnTo>
                  <a:pt x="395034" y="235264"/>
                </a:lnTo>
                <a:lnTo>
                  <a:pt x="412592" y="229997"/>
                </a:lnTo>
                <a:lnTo>
                  <a:pt x="429563" y="224145"/>
                </a:lnTo>
                <a:lnTo>
                  <a:pt x="445365" y="217122"/>
                </a:lnTo>
                <a:lnTo>
                  <a:pt x="459996" y="208929"/>
                </a:lnTo>
                <a:lnTo>
                  <a:pt x="472871" y="198395"/>
                </a:lnTo>
                <a:lnTo>
                  <a:pt x="486331" y="186689"/>
                </a:lnTo>
                <a:lnTo>
                  <a:pt x="498036" y="173229"/>
                </a:lnTo>
                <a:lnTo>
                  <a:pt x="509156" y="159184"/>
                </a:lnTo>
                <a:lnTo>
                  <a:pt x="520275" y="144553"/>
                </a:lnTo>
                <a:lnTo>
                  <a:pt x="531394" y="129922"/>
                </a:lnTo>
                <a:lnTo>
                  <a:pt x="542514" y="115876"/>
                </a:lnTo>
                <a:lnTo>
                  <a:pt x="554804" y="102416"/>
                </a:lnTo>
                <a:lnTo>
                  <a:pt x="567094" y="90712"/>
                </a:lnTo>
                <a:lnTo>
                  <a:pt x="581140" y="80762"/>
                </a:lnTo>
                <a:lnTo>
                  <a:pt x="595771" y="73154"/>
                </a:lnTo>
                <a:lnTo>
                  <a:pt x="613328" y="67887"/>
                </a:lnTo>
                <a:lnTo>
                  <a:pt x="631470" y="65546"/>
                </a:lnTo>
                <a:lnTo>
                  <a:pt x="650197" y="64961"/>
                </a:lnTo>
                <a:lnTo>
                  <a:pt x="670095" y="66717"/>
                </a:lnTo>
                <a:lnTo>
                  <a:pt x="689993" y="69058"/>
                </a:lnTo>
                <a:lnTo>
                  <a:pt x="709892" y="71984"/>
                </a:lnTo>
                <a:lnTo>
                  <a:pt x="729789" y="74325"/>
                </a:lnTo>
                <a:lnTo>
                  <a:pt x="749687" y="75495"/>
                </a:lnTo>
                <a:lnTo>
                  <a:pt x="769000" y="75495"/>
                </a:lnTo>
                <a:lnTo>
                  <a:pt x="787143" y="73154"/>
                </a:lnTo>
                <a:lnTo>
                  <a:pt x="805286" y="68472"/>
                </a:lnTo>
                <a:lnTo>
                  <a:pt x="822842" y="61450"/>
                </a:lnTo>
                <a:lnTo>
                  <a:pt x="840399" y="52086"/>
                </a:lnTo>
                <a:lnTo>
                  <a:pt x="857956" y="42722"/>
                </a:lnTo>
                <a:lnTo>
                  <a:pt x="875513" y="32188"/>
                </a:lnTo>
                <a:lnTo>
                  <a:pt x="892485" y="22239"/>
                </a:lnTo>
                <a:lnTo>
                  <a:pt x="910628" y="13460"/>
                </a:lnTo>
                <a:lnTo>
                  <a:pt x="928184" y="6437"/>
                </a:lnTo>
                <a:lnTo>
                  <a:pt x="946327" y="1755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85E12-0443-469D-A992-8142ACB0C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720" y="2871982"/>
            <a:ext cx="4232333" cy="3181684"/>
          </a:xfrm>
        </p:spPr>
        <p:txBody>
          <a:bodyPr anchor="t"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Advice and guidance</a:t>
            </a:r>
          </a:p>
          <a:p>
            <a:r>
              <a:rPr lang="en-US" sz="1800" dirty="0">
                <a:solidFill>
                  <a:schemeClr val="tx1"/>
                </a:solidFill>
              </a:rPr>
              <a:t>Might provide weapon or magical object</a:t>
            </a:r>
          </a:p>
          <a:p>
            <a:r>
              <a:rPr lang="en-US" sz="1800" dirty="0">
                <a:solidFill>
                  <a:schemeClr val="tx1"/>
                </a:solidFill>
              </a:rPr>
              <a:t>Mentor has to “leave” in order for the hero to come to his/her own and show his/her worth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0" name="Freeform: Shape 41">
            <a:extLst>
              <a:ext uri="{FF2B5EF4-FFF2-40B4-BE49-F238E27FC236}">
                <a16:creationId xmlns:a16="http://schemas.microsoft.com/office/drawing/2014/main" id="{9563FBA8-D302-415D-ACB8-C0406838DE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0805" y="2554317"/>
            <a:ext cx="3185554" cy="3181684"/>
          </a:xfrm>
          <a:custGeom>
            <a:avLst/>
            <a:gdLst>
              <a:gd name="connsiteX0" fmla="*/ 3095991 w 6191980"/>
              <a:gd name="connsiteY0" fmla="*/ 0 h 6184462"/>
              <a:gd name="connsiteX1" fmla="*/ 3156069 w 6191980"/>
              <a:gd name="connsiteY1" fmla="*/ 5631 h 6184462"/>
              <a:gd name="connsiteX2" fmla="*/ 3214272 w 6191980"/>
              <a:gd name="connsiteY2" fmla="*/ 20652 h 6184462"/>
              <a:gd name="connsiteX3" fmla="*/ 3270598 w 6191980"/>
              <a:gd name="connsiteY3" fmla="*/ 43182 h 6184462"/>
              <a:gd name="connsiteX4" fmla="*/ 3328798 w 6191980"/>
              <a:gd name="connsiteY4" fmla="*/ 71344 h 6184462"/>
              <a:gd name="connsiteX5" fmla="*/ 3383247 w 6191980"/>
              <a:gd name="connsiteY5" fmla="*/ 103262 h 6184462"/>
              <a:gd name="connsiteX6" fmla="*/ 3439573 w 6191980"/>
              <a:gd name="connsiteY6" fmla="*/ 137057 h 6184462"/>
              <a:gd name="connsiteX7" fmla="*/ 3495897 w 6191980"/>
              <a:gd name="connsiteY7" fmla="*/ 167096 h 6184462"/>
              <a:gd name="connsiteX8" fmla="*/ 3552221 w 6191980"/>
              <a:gd name="connsiteY8" fmla="*/ 197137 h 6184462"/>
              <a:gd name="connsiteX9" fmla="*/ 3606669 w 6191980"/>
              <a:gd name="connsiteY9" fmla="*/ 219666 h 6184462"/>
              <a:gd name="connsiteX10" fmla="*/ 3666749 w 6191980"/>
              <a:gd name="connsiteY10" fmla="*/ 234686 h 6184462"/>
              <a:gd name="connsiteX11" fmla="*/ 3724950 w 6191980"/>
              <a:gd name="connsiteY11" fmla="*/ 242197 h 6184462"/>
              <a:gd name="connsiteX12" fmla="*/ 3786907 w 6191980"/>
              <a:gd name="connsiteY12" fmla="*/ 242197 h 6184462"/>
              <a:gd name="connsiteX13" fmla="*/ 3850743 w 6191980"/>
              <a:gd name="connsiteY13" fmla="*/ 238443 h 6184462"/>
              <a:gd name="connsiteX14" fmla="*/ 3914577 w 6191980"/>
              <a:gd name="connsiteY14" fmla="*/ 230932 h 6184462"/>
              <a:gd name="connsiteX15" fmla="*/ 3978413 w 6191980"/>
              <a:gd name="connsiteY15" fmla="*/ 221545 h 6184462"/>
              <a:gd name="connsiteX16" fmla="*/ 4042247 w 6191980"/>
              <a:gd name="connsiteY16" fmla="*/ 214035 h 6184462"/>
              <a:gd name="connsiteX17" fmla="*/ 4106083 w 6191980"/>
              <a:gd name="connsiteY17" fmla="*/ 208401 h 6184462"/>
              <a:gd name="connsiteX18" fmla="*/ 4166161 w 6191980"/>
              <a:gd name="connsiteY18" fmla="*/ 210279 h 6184462"/>
              <a:gd name="connsiteX19" fmla="*/ 4224364 w 6191980"/>
              <a:gd name="connsiteY19" fmla="*/ 217789 h 6184462"/>
              <a:gd name="connsiteX20" fmla="*/ 4280690 w 6191980"/>
              <a:gd name="connsiteY20" fmla="*/ 234686 h 6184462"/>
              <a:gd name="connsiteX21" fmla="*/ 4327628 w 6191980"/>
              <a:gd name="connsiteY21" fmla="*/ 259094 h 6184462"/>
              <a:gd name="connsiteX22" fmla="*/ 4372686 w 6191980"/>
              <a:gd name="connsiteY22" fmla="*/ 291012 h 6184462"/>
              <a:gd name="connsiteX23" fmla="*/ 4412114 w 6191980"/>
              <a:gd name="connsiteY23" fmla="*/ 328561 h 6184462"/>
              <a:gd name="connsiteX24" fmla="*/ 4451542 w 6191980"/>
              <a:gd name="connsiteY24" fmla="*/ 371743 h 6184462"/>
              <a:gd name="connsiteX25" fmla="*/ 4487214 w 6191980"/>
              <a:gd name="connsiteY25" fmla="*/ 416803 h 6184462"/>
              <a:gd name="connsiteX26" fmla="*/ 4522886 w 6191980"/>
              <a:gd name="connsiteY26" fmla="*/ 463741 h 6184462"/>
              <a:gd name="connsiteX27" fmla="*/ 4558559 w 6191980"/>
              <a:gd name="connsiteY27" fmla="*/ 510678 h 6184462"/>
              <a:gd name="connsiteX28" fmla="*/ 4594231 w 6191980"/>
              <a:gd name="connsiteY28" fmla="*/ 555737 h 6184462"/>
              <a:gd name="connsiteX29" fmla="*/ 4631782 w 6191980"/>
              <a:gd name="connsiteY29" fmla="*/ 598919 h 6184462"/>
              <a:gd name="connsiteX30" fmla="*/ 4674964 w 6191980"/>
              <a:gd name="connsiteY30" fmla="*/ 636471 h 6184462"/>
              <a:gd name="connsiteX31" fmla="*/ 4716270 w 6191980"/>
              <a:gd name="connsiteY31" fmla="*/ 670266 h 6184462"/>
              <a:gd name="connsiteX32" fmla="*/ 4763206 w 6191980"/>
              <a:gd name="connsiteY32" fmla="*/ 696549 h 6184462"/>
              <a:gd name="connsiteX33" fmla="*/ 4813899 w 6191980"/>
              <a:gd name="connsiteY33" fmla="*/ 719079 h 6184462"/>
              <a:gd name="connsiteX34" fmla="*/ 4868345 w 6191980"/>
              <a:gd name="connsiteY34" fmla="*/ 737854 h 6184462"/>
              <a:gd name="connsiteX35" fmla="*/ 4924669 w 6191980"/>
              <a:gd name="connsiteY35" fmla="*/ 754751 h 6184462"/>
              <a:gd name="connsiteX36" fmla="*/ 4980995 w 6191980"/>
              <a:gd name="connsiteY36" fmla="*/ 769772 h 6184462"/>
              <a:gd name="connsiteX37" fmla="*/ 5039198 w 6191980"/>
              <a:gd name="connsiteY37" fmla="*/ 784792 h 6184462"/>
              <a:gd name="connsiteX38" fmla="*/ 5093644 w 6191980"/>
              <a:gd name="connsiteY38" fmla="*/ 801690 h 6184462"/>
              <a:gd name="connsiteX39" fmla="*/ 5148091 w 6191980"/>
              <a:gd name="connsiteY39" fmla="*/ 820464 h 6184462"/>
              <a:gd name="connsiteX40" fmla="*/ 5198784 w 6191980"/>
              <a:gd name="connsiteY40" fmla="*/ 842995 h 6184462"/>
              <a:gd name="connsiteX41" fmla="*/ 5243845 w 6191980"/>
              <a:gd name="connsiteY41" fmla="*/ 871157 h 6184462"/>
              <a:gd name="connsiteX42" fmla="*/ 5285151 w 6191980"/>
              <a:gd name="connsiteY42" fmla="*/ 904952 h 6184462"/>
              <a:gd name="connsiteX43" fmla="*/ 5318944 w 6191980"/>
              <a:gd name="connsiteY43" fmla="*/ 946257 h 6184462"/>
              <a:gd name="connsiteX44" fmla="*/ 5347108 w 6191980"/>
              <a:gd name="connsiteY44" fmla="*/ 991317 h 6184462"/>
              <a:gd name="connsiteX45" fmla="*/ 5369636 w 6191980"/>
              <a:gd name="connsiteY45" fmla="*/ 1042007 h 6184462"/>
              <a:gd name="connsiteX46" fmla="*/ 5388410 w 6191980"/>
              <a:gd name="connsiteY46" fmla="*/ 1096456 h 6184462"/>
              <a:gd name="connsiteX47" fmla="*/ 5405308 w 6191980"/>
              <a:gd name="connsiteY47" fmla="*/ 1150903 h 6184462"/>
              <a:gd name="connsiteX48" fmla="*/ 5420328 w 6191980"/>
              <a:gd name="connsiteY48" fmla="*/ 1209105 h 6184462"/>
              <a:gd name="connsiteX49" fmla="*/ 5435349 w 6191980"/>
              <a:gd name="connsiteY49" fmla="*/ 1265429 h 6184462"/>
              <a:gd name="connsiteX50" fmla="*/ 5452246 w 6191980"/>
              <a:gd name="connsiteY50" fmla="*/ 1321755 h 6184462"/>
              <a:gd name="connsiteX51" fmla="*/ 5471021 w 6191980"/>
              <a:gd name="connsiteY51" fmla="*/ 1376203 h 6184462"/>
              <a:gd name="connsiteX52" fmla="*/ 5493550 w 6191980"/>
              <a:gd name="connsiteY52" fmla="*/ 1426896 h 6184462"/>
              <a:gd name="connsiteX53" fmla="*/ 5519836 w 6191980"/>
              <a:gd name="connsiteY53" fmla="*/ 1473832 h 6184462"/>
              <a:gd name="connsiteX54" fmla="*/ 5553632 w 6191980"/>
              <a:gd name="connsiteY54" fmla="*/ 1515138 h 6184462"/>
              <a:gd name="connsiteX55" fmla="*/ 5591181 w 6191980"/>
              <a:gd name="connsiteY55" fmla="*/ 1558320 h 6184462"/>
              <a:gd name="connsiteX56" fmla="*/ 5634364 w 6191980"/>
              <a:gd name="connsiteY56" fmla="*/ 1595869 h 6184462"/>
              <a:gd name="connsiteX57" fmla="*/ 5679425 w 6191980"/>
              <a:gd name="connsiteY57" fmla="*/ 1631541 h 6184462"/>
              <a:gd name="connsiteX58" fmla="*/ 5728238 w 6191980"/>
              <a:gd name="connsiteY58" fmla="*/ 1667213 h 6184462"/>
              <a:gd name="connsiteX59" fmla="*/ 5775175 w 6191980"/>
              <a:gd name="connsiteY59" fmla="*/ 1702885 h 6184462"/>
              <a:gd name="connsiteX60" fmla="*/ 5820236 w 6191980"/>
              <a:gd name="connsiteY60" fmla="*/ 1738560 h 6184462"/>
              <a:gd name="connsiteX61" fmla="*/ 5863416 w 6191980"/>
              <a:gd name="connsiteY61" fmla="*/ 1777986 h 6184462"/>
              <a:gd name="connsiteX62" fmla="*/ 5900968 w 6191980"/>
              <a:gd name="connsiteY62" fmla="*/ 1817414 h 6184462"/>
              <a:gd name="connsiteX63" fmla="*/ 5932886 w 6191980"/>
              <a:gd name="connsiteY63" fmla="*/ 1862474 h 6184462"/>
              <a:gd name="connsiteX64" fmla="*/ 5957294 w 6191980"/>
              <a:gd name="connsiteY64" fmla="*/ 1909410 h 6184462"/>
              <a:gd name="connsiteX65" fmla="*/ 5974191 w 6191980"/>
              <a:gd name="connsiteY65" fmla="*/ 1965736 h 6184462"/>
              <a:gd name="connsiteX66" fmla="*/ 5981700 w 6191980"/>
              <a:gd name="connsiteY66" fmla="*/ 2023938 h 6184462"/>
              <a:gd name="connsiteX67" fmla="*/ 5983578 w 6191980"/>
              <a:gd name="connsiteY67" fmla="*/ 2084018 h 6184462"/>
              <a:gd name="connsiteX68" fmla="*/ 5977945 w 6191980"/>
              <a:gd name="connsiteY68" fmla="*/ 2147852 h 6184462"/>
              <a:gd name="connsiteX69" fmla="*/ 5970435 w 6191980"/>
              <a:gd name="connsiteY69" fmla="*/ 2211686 h 6184462"/>
              <a:gd name="connsiteX70" fmla="*/ 5961048 w 6191980"/>
              <a:gd name="connsiteY70" fmla="*/ 2275522 h 6184462"/>
              <a:gd name="connsiteX71" fmla="*/ 5953538 w 6191980"/>
              <a:gd name="connsiteY71" fmla="*/ 2339356 h 6184462"/>
              <a:gd name="connsiteX72" fmla="*/ 5949784 w 6191980"/>
              <a:gd name="connsiteY72" fmla="*/ 2403192 h 6184462"/>
              <a:gd name="connsiteX73" fmla="*/ 5949784 w 6191980"/>
              <a:gd name="connsiteY73" fmla="*/ 2465149 h 6184462"/>
              <a:gd name="connsiteX74" fmla="*/ 5957294 w 6191980"/>
              <a:gd name="connsiteY74" fmla="*/ 2523350 h 6184462"/>
              <a:gd name="connsiteX75" fmla="*/ 5972312 w 6191980"/>
              <a:gd name="connsiteY75" fmla="*/ 2581552 h 6184462"/>
              <a:gd name="connsiteX76" fmla="*/ 5994843 w 6191980"/>
              <a:gd name="connsiteY76" fmla="*/ 2636001 h 6184462"/>
              <a:gd name="connsiteX77" fmla="*/ 6024884 w 6191980"/>
              <a:gd name="connsiteY77" fmla="*/ 2692325 h 6184462"/>
              <a:gd name="connsiteX78" fmla="*/ 6054922 w 6191980"/>
              <a:gd name="connsiteY78" fmla="*/ 2748651 h 6184462"/>
              <a:gd name="connsiteX79" fmla="*/ 6088718 w 6191980"/>
              <a:gd name="connsiteY79" fmla="*/ 2804974 h 6184462"/>
              <a:gd name="connsiteX80" fmla="*/ 6120634 w 6191980"/>
              <a:gd name="connsiteY80" fmla="*/ 2859423 h 6184462"/>
              <a:gd name="connsiteX81" fmla="*/ 6148798 w 6191980"/>
              <a:gd name="connsiteY81" fmla="*/ 2917624 h 6184462"/>
              <a:gd name="connsiteX82" fmla="*/ 6171326 w 6191980"/>
              <a:gd name="connsiteY82" fmla="*/ 2973950 h 6184462"/>
              <a:gd name="connsiteX83" fmla="*/ 6186347 w 6191980"/>
              <a:gd name="connsiteY83" fmla="*/ 3032152 h 6184462"/>
              <a:gd name="connsiteX84" fmla="*/ 6191980 w 6191980"/>
              <a:gd name="connsiteY84" fmla="*/ 3092230 h 6184462"/>
              <a:gd name="connsiteX85" fmla="*/ 6186347 w 6191980"/>
              <a:gd name="connsiteY85" fmla="*/ 3152310 h 6184462"/>
              <a:gd name="connsiteX86" fmla="*/ 6171326 w 6191980"/>
              <a:gd name="connsiteY86" fmla="*/ 3210513 h 6184462"/>
              <a:gd name="connsiteX87" fmla="*/ 6148798 w 6191980"/>
              <a:gd name="connsiteY87" fmla="*/ 3266839 h 6184462"/>
              <a:gd name="connsiteX88" fmla="*/ 6120634 w 6191980"/>
              <a:gd name="connsiteY88" fmla="*/ 3325039 h 6184462"/>
              <a:gd name="connsiteX89" fmla="*/ 6088718 w 6191980"/>
              <a:gd name="connsiteY89" fmla="*/ 3379488 h 6184462"/>
              <a:gd name="connsiteX90" fmla="*/ 6054922 w 6191980"/>
              <a:gd name="connsiteY90" fmla="*/ 3435814 h 6184462"/>
              <a:gd name="connsiteX91" fmla="*/ 6024884 w 6191980"/>
              <a:gd name="connsiteY91" fmla="*/ 3492137 h 6184462"/>
              <a:gd name="connsiteX92" fmla="*/ 5994843 w 6191980"/>
              <a:gd name="connsiteY92" fmla="*/ 3548461 h 6184462"/>
              <a:gd name="connsiteX93" fmla="*/ 5972312 w 6191980"/>
              <a:gd name="connsiteY93" fmla="*/ 3602910 h 6184462"/>
              <a:gd name="connsiteX94" fmla="*/ 5957294 w 6191980"/>
              <a:gd name="connsiteY94" fmla="*/ 3661113 h 6184462"/>
              <a:gd name="connsiteX95" fmla="*/ 5949784 w 6191980"/>
              <a:gd name="connsiteY95" fmla="*/ 3719313 h 6184462"/>
              <a:gd name="connsiteX96" fmla="*/ 5949784 w 6191980"/>
              <a:gd name="connsiteY96" fmla="*/ 3781272 h 6184462"/>
              <a:gd name="connsiteX97" fmla="*/ 5953538 w 6191980"/>
              <a:gd name="connsiteY97" fmla="*/ 3845106 h 6184462"/>
              <a:gd name="connsiteX98" fmla="*/ 5961048 w 6191980"/>
              <a:gd name="connsiteY98" fmla="*/ 3908940 h 6184462"/>
              <a:gd name="connsiteX99" fmla="*/ 5970435 w 6191980"/>
              <a:gd name="connsiteY99" fmla="*/ 3972776 h 6184462"/>
              <a:gd name="connsiteX100" fmla="*/ 5977945 w 6191980"/>
              <a:gd name="connsiteY100" fmla="*/ 4036610 h 6184462"/>
              <a:gd name="connsiteX101" fmla="*/ 5983578 w 6191980"/>
              <a:gd name="connsiteY101" fmla="*/ 4100444 h 6184462"/>
              <a:gd name="connsiteX102" fmla="*/ 5981700 w 6191980"/>
              <a:gd name="connsiteY102" fmla="*/ 4160526 h 6184462"/>
              <a:gd name="connsiteX103" fmla="*/ 5974191 w 6191980"/>
              <a:gd name="connsiteY103" fmla="*/ 4218729 h 6184462"/>
              <a:gd name="connsiteX104" fmla="*/ 5957294 w 6191980"/>
              <a:gd name="connsiteY104" fmla="*/ 4275053 h 6184462"/>
              <a:gd name="connsiteX105" fmla="*/ 5932886 w 6191980"/>
              <a:gd name="connsiteY105" fmla="*/ 4321989 h 6184462"/>
              <a:gd name="connsiteX106" fmla="*/ 5900968 w 6191980"/>
              <a:gd name="connsiteY106" fmla="*/ 4367050 h 6184462"/>
              <a:gd name="connsiteX107" fmla="*/ 5863416 w 6191980"/>
              <a:gd name="connsiteY107" fmla="*/ 4406477 h 6184462"/>
              <a:gd name="connsiteX108" fmla="*/ 5820236 w 6191980"/>
              <a:gd name="connsiteY108" fmla="*/ 4445903 h 6184462"/>
              <a:gd name="connsiteX109" fmla="*/ 5775175 w 6191980"/>
              <a:gd name="connsiteY109" fmla="*/ 4481577 h 6184462"/>
              <a:gd name="connsiteX110" fmla="*/ 5728238 w 6191980"/>
              <a:gd name="connsiteY110" fmla="*/ 4517249 h 6184462"/>
              <a:gd name="connsiteX111" fmla="*/ 5679425 w 6191980"/>
              <a:gd name="connsiteY111" fmla="*/ 4552921 h 6184462"/>
              <a:gd name="connsiteX112" fmla="*/ 5634364 w 6191980"/>
              <a:gd name="connsiteY112" fmla="*/ 4588593 h 6184462"/>
              <a:gd name="connsiteX113" fmla="*/ 5591181 w 6191980"/>
              <a:gd name="connsiteY113" fmla="*/ 4626142 h 6184462"/>
              <a:gd name="connsiteX114" fmla="*/ 5553632 w 6191980"/>
              <a:gd name="connsiteY114" fmla="*/ 4669325 h 6184462"/>
              <a:gd name="connsiteX115" fmla="*/ 5519836 w 6191980"/>
              <a:gd name="connsiteY115" fmla="*/ 4710630 h 6184462"/>
              <a:gd name="connsiteX116" fmla="*/ 5493550 w 6191980"/>
              <a:gd name="connsiteY116" fmla="*/ 4757566 h 6184462"/>
              <a:gd name="connsiteX117" fmla="*/ 5471021 w 6191980"/>
              <a:gd name="connsiteY117" fmla="*/ 4808259 h 6184462"/>
              <a:gd name="connsiteX118" fmla="*/ 5452246 w 6191980"/>
              <a:gd name="connsiteY118" fmla="*/ 4862708 h 6184462"/>
              <a:gd name="connsiteX119" fmla="*/ 5435349 w 6191980"/>
              <a:gd name="connsiteY119" fmla="*/ 4919033 h 6184462"/>
              <a:gd name="connsiteX120" fmla="*/ 5420328 w 6191980"/>
              <a:gd name="connsiteY120" fmla="*/ 4975357 h 6184462"/>
              <a:gd name="connsiteX121" fmla="*/ 5405308 w 6191980"/>
              <a:gd name="connsiteY121" fmla="*/ 5033560 h 6184462"/>
              <a:gd name="connsiteX122" fmla="*/ 5388410 w 6191980"/>
              <a:gd name="connsiteY122" fmla="*/ 5088007 h 6184462"/>
              <a:gd name="connsiteX123" fmla="*/ 5369636 w 6191980"/>
              <a:gd name="connsiteY123" fmla="*/ 5142453 h 6184462"/>
              <a:gd name="connsiteX124" fmla="*/ 5347108 w 6191980"/>
              <a:gd name="connsiteY124" fmla="*/ 5193146 h 6184462"/>
              <a:gd name="connsiteX125" fmla="*/ 5318944 w 6191980"/>
              <a:gd name="connsiteY125" fmla="*/ 5238207 h 6184462"/>
              <a:gd name="connsiteX126" fmla="*/ 5285151 w 6191980"/>
              <a:gd name="connsiteY126" fmla="*/ 5279510 h 6184462"/>
              <a:gd name="connsiteX127" fmla="*/ 5243845 w 6191980"/>
              <a:gd name="connsiteY127" fmla="*/ 5313305 h 6184462"/>
              <a:gd name="connsiteX128" fmla="*/ 5198784 w 6191980"/>
              <a:gd name="connsiteY128" fmla="*/ 5341467 h 6184462"/>
              <a:gd name="connsiteX129" fmla="*/ 5148091 w 6191980"/>
              <a:gd name="connsiteY129" fmla="*/ 5363998 h 6184462"/>
              <a:gd name="connsiteX130" fmla="*/ 5093644 w 6191980"/>
              <a:gd name="connsiteY130" fmla="*/ 5382773 h 6184462"/>
              <a:gd name="connsiteX131" fmla="*/ 5039198 w 6191980"/>
              <a:gd name="connsiteY131" fmla="*/ 5399670 h 6184462"/>
              <a:gd name="connsiteX132" fmla="*/ 4980995 w 6191980"/>
              <a:gd name="connsiteY132" fmla="*/ 5414691 h 6184462"/>
              <a:gd name="connsiteX133" fmla="*/ 4924669 w 6191980"/>
              <a:gd name="connsiteY133" fmla="*/ 5429711 h 6184462"/>
              <a:gd name="connsiteX134" fmla="*/ 4868345 w 6191980"/>
              <a:gd name="connsiteY134" fmla="*/ 5446609 h 6184462"/>
              <a:gd name="connsiteX135" fmla="*/ 4813899 w 6191980"/>
              <a:gd name="connsiteY135" fmla="*/ 5465383 h 6184462"/>
              <a:gd name="connsiteX136" fmla="*/ 4763206 w 6191980"/>
              <a:gd name="connsiteY136" fmla="*/ 5487914 h 6184462"/>
              <a:gd name="connsiteX137" fmla="*/ 4716270 w 6191980"/>
              <a:gd name="connsiteY137" fmla="*/ 5514197 h 6184462"/>
              <a:gd name="connsiteX138" fmla="*/ 4674964 w 6191980"/>
              <a:gd name="connsiteY138" fmla="*/ 5547992 h 6184462"/>
              <a:gd name="connsiteX139" fmla="*/ 4631782 w 6191980"/>
              <a:gd name="connsiteY139" fmla="*/ 5585543 h 6184462"/>
              <a:gd name="connsiteX140" fmla="*/ 4594231 w 6191980"/>
              <a:gd name="connsiteY140" fmla="*/ 5628725 h 6184462"/>
              <a:gd name="connsiteX141" fmla="*/ 4558559 w 6191980"/>
              <a:gd name="connsiteY141" fmla="*/ 5673785 h 6184462"/>
              <a:gd name="connsiteX142" fmla="*/ 4522886 w 6191980"/>
              <a:gd name="connsiteY142" fmla="*/ 5720721 h 6184462"/>
              <a:gd name="connsiteX143" fmla="*/ 4487214 w 6191980"/>
              <a:gd name="connsiteY143" fmla="*/ 5767659 h 6184462"/>
              <a:gd name="connsiteX144" fmla="*/ 4451542 w 6191980"/>
              <a:gd name="connsiteY144" fmla="*/ 5812719 h 6184462"/>
              <a:gd name="connsiteX145" fmla="*/ 4412114 w 6191980"/>
              <a:gd name="connsiteY145" fmla="*/ 5855901 h 6184462"/>
              <a:gd name="connsiteX146" fmla="*/ 4372686 w 6191980"/>
              <a:gd name="connsiteY146" fmla="*/ 5893450 h 6184462"/>
              <a:gd name="connsiteX147" fmla="*/ 4327628 w 6191980"/>
              <a:gd name="connsiteY147" fmla="*/ 5925368 h 6184462"/>
              <a:gd name="connsiteX148" fmla="*/ 4280690 w 6191980"/>
              <a:gd name="connsiteY148" fmla="*/ 5949776 h 6184462"/>
              <a:gd name="connsiteX149" fmla="*/ 4224364 w 6191980"/>
              <a:gd name="connsiteY149" fmla="*/ 5966674 h 6184462"/>
              <a:gd name="connsiteX150" fmla="*/ 4166161 w 6191980"/>
              <a:gd name="connsiteY150" fmla="*/ 5974184 h 6184462"/>
              <a:gd name="connsiteX151" fmla="*/ 4106083 w 6191980"/>
              <a:gd name="connsiteY151" fmla="*/ 5976061 h 6184462"/>
              <a:gd name="connsiteX152" fmla="*/ 4042247 w 6191980"/>
              <a:gd name="connsiteY152" fmla="*/ 5970428 h 6184462"/>
              <a:gd name="connsiteX153" fmla="*/ 3978413 w 6191980"/>
              <a:gd name="connsiteY153" fmla="*/ 5962919 h 6184462"/>
              <a:gd name="connsiteX154" fmla="*/ 3914577 w 6191980"/>
              <a:gd name="connsiteY154" fmla="*/ 5953530 h 6184462"/>
              <a:gd name="connsiteX155" fmla="*/ 3850743 w 6191980"/>
              <a:gd name="connsiteY155" fmla="*/ 5946022 h 6184462"/>
              <a:gd name="connsiteX156" fmla="*/ 3786907 w 6191980"/>
              <a:gd name="connsiteY156" fmla="*/ 5942266 h 6184462"/>
              <a:gd name="connsiteX157" fmla="*/ 3724950 w 6191980"/>
              <a:gd name="connsiteY157" fmla="*/ 5942266 h 6184462"/>
              <a:gd name="connsiteX158" fmla="*/ 3666749 w 6191980"/>
              <a:gd name="connsiteY158" fmla="*/ 5949776 h 6184462"/>
              <a:gd name="connsiteX159" fmla="*/ 3606669 w 6191980"/>
              <a:gd name="connsiteY159" fmla="*/ 5964797 h 6184462"/>
              <a:gd name="connsiteX160" fmla="*/ 3552221 w 6191980"/>
              <a:gd name="connsiteY160" fmla="*/ 5987325 h 6184462"/>
              <a:gd name="connsiteX161" fmla="*/ 3495897 w 6191980"/>
              <a:gd name="connsiteY161" fmla="*/ 6017366 h 6184462"/>
              <a:gd name="connsiteX162" fmla="*/ 3439573 w 6191980"/>
              <a:gd name="connsiteY162" fmla="*/ 6047407 h 6184462"/>
              <a:gd name="connsiteX163" fmla="*/ 3383247 w 6191980"/>
              <a:gd name="connsiteY163" fmla="*/ 6081200 h 6184462"/>
              <a:gd name="connsiteX164" fmla="*/ 3328798 w 6191980"/>
              <a:gd name="connsiteY164" fmla="*/ 6113118 h 6184462"/>
              <a:gd name="connsiteX165" fmla="*/ 3270598 w 6191980"/>
              <a:gd name="connsiteY165" fmla="*/ 6141280 h 6184462"/>
              <a:gd name="connsiteX166" fmla="*/ 3214272 w 6191980"/>
              <a:gd name="connsiteY166" fmla="*/ 6163811 h 6184462"/>
              <a:gd name="connsiteX167" fmla="*/ 3156069 w 6191980"/>
              <a:gd name="connsiteY167" fmla="*/ 6178831 h 6184462"/>
              <a:gd name="connsiteX168" fmla="*/ 3095991 w 6191980"/>
              <a:gd name="connsiteY168" fmla="*/ 6184462 h 6184462"/>
              <a:gd name="connsiteX169" fmla="*/ 3035911 w 6191980"/>
              <a:gd name="connsiteY169" fmla="*/ 6178831 h 6184462"/>
              <a:gd name="connsiteX170" fmla="*/ 2977708 w 6191980"/>
              <a:gd name="connsiteY170" fmla="*/ 6163811 h 6184462"/>
              <a:gd name="connsiteX171" fmla="*/ 2921385 w 6191980"/>
              <a:gd name="connsiteY171" fmla="*/ 6141280 h 6184462"/>
              <a:gd name="connsiteX172" fmla="*/ 2863182 w 6191980"/>
              <a:gd name="connsiteY172" fmla="*/ 6113118 h 6184462"/>
              <a:gd name="connsiteX173" fmla="*/ 2808733 w 6191980"/>
              <a:gd name="connsiteY173" fmla="*/ 6081200 h 6184462"/>
              <a:gd name="connsiteX174" fmla="*/ 2752409 w 6191980"/>
              <a:gd name="connsiteY174" fmla="*/ 6047407 h 6184462"/>
              <a:gd name="connsiteX175" fmla="*/ 2696083 w 6191980"/>
              <a:gd name="connsiteY175" fmla="*/ 6017366 h 6184462"/>
              <a:gd name="connsiteX176" fmla="*/ 2639760 w 6191980"/>
              <a:gd name="connsiteY176" fmla="*/ 5987325 h 6184462"/>
              <a:gd name="connsiteX177" fmla="*/ 2583436 w 6191980"/>
              <a:gd name="connsiteY177" fmla="*/ 5964797 h 6184462"/>
              <a:gd name="connsiteX178" fmla="*/ 2525233 w 6191980"/>
              <a:gd name="connsiteY178" fmla="*/ 5949776 h 6184462"/>
              <a:gd name="connsiteX179" fmla="*/ 2467030 w 6191980"/>
              <a:gd name="connsiteY179" fmla="*/ 5942266 h 6184462"/>
              <a:gd name="connsiteX180" fmla="*/ 2405071 w 6191980"/>
              <a:gd name="connsiteY180" fmla="*/ 5942266 h 6184462"/>
              <a:gd name="connsiteX181" fmla="*/ 2341237 w 6191980"/>
              <a:gd name="connsiteY181" fmla="*/ 5946022 h 6184462"/>
              <a:gd name="connsiteX182" fmla="*/ 2277403 w 6191980"/>
              <a:gd name="connsiteY182" fmla="*/ 5953530 h 6184462"/>
              <a:gd name="connsiteX183" fmla="*/ 2213567 w 6191980"/>
              <a:gd name="connsiteY183" fmla="*/ 5962919 h 6184462"/>
              <a:gd name="connsiteX184" fmla="*/ 2149731 w 6191980"/>
              <a:gd name="connsiteY184" fmla="*/ 5970428 h 6184462"/>
              <a:gd name="connsiteX185" fmla="*/ 2085897 w 6191980"/>
              <a:gd name="connsiteY185" fmla="*/ 5976061 h 6184462"/>
              <a:gd name="connsiteX186" fmla="*/ 2025819 w 6191980"/>
              <a:gd name="connsiteY186" fmla="*/ 5974184 h 6184462"/>
              <a:gd name="connsiteX187" fmla="*/ 1967617 w 6191980"/>
              <a:gd name="connsiteY187" fmla="*/ 5966674 h 6184462"/>
              <a:gd name="connsiteX188" fmla="*/ 1911291 w 6191980"/>
              <a:gd name="connsiteY188" fmla="*/ 5949776 h 6184462"/>
              <a:gd name="connsiteX189" fmla="*/ 1864354 w 6191980"/>
              <a:gd name="connsiteY189" fmla="*/ 5925368 h 6184462"/>
              <a:gd name="connsiteX190" fmla="*/ 1819293 w 6191980"/>
              <a:gd name="connsiteY190" fmla="*/ 5893450 h 6184462"/>
              <a:gd name="connsiteX191" fmla="*/ 1779867 w 6191980"/>
              <a:gd name="connsiteY191" fmla="*/ 5855901 h 6184462"/>
              <a:gd name="connsiteX192" fmla="*/ 1740438 w 6191980"/>
              <a:gd name="connsiteY192" fmla="*/ 5812719 h 6184462"/>
              <a:gd name="connsiteX193" fmla="*/ 1704766 w 6191980"/>
              <a:gd name="connsiteY193" fmla="*/ 5767659 h 6184462"/>
              <a:gd name="connsiteX194" fmla="*/ 1669094 w 6191980"/>
              <a:gd name="connsiteY194" fmla="*/ 5720721 h 6184462"/>
              <a:gd name="connsiteX195" fmla="*/ 1633422 w 6191980"/>
              <a:gd name="connsiteY195" fmla="*/ 5673785 h 6184462"/>
              <a:gd name="connsiteX196" fmla="*/ 1597750 w 6191980"/>
              <a:gd name="connsiteY196" fmla="*/ 5628725 h 6184462"/>
              <a:gd name="connsiteX197" fmla="*/ 1560199 w 6191980"/>
              <a:gd name="connsiteY197" fmla="*/ 5585543 h 6184462"/>
              <a:gd name="connsiteX198" fmla="*/ 1517016 w 6191980"/>
              <a:gd name="connsiteY198" fmla="*/ 5547992 h 6184462"/>
              <a:gd name="connsiteX199" fmla="*/ 1475711 w 6191980"/>
              <a:gd name="connsiteY199" fmla="*/ 5514197 h 6184462"/>
              <a:gd name="connsiteX200" fmla="*/ 1428774 w 6191980"/>
              <a:gd name="connsiteY200" fmla="*/ 5487914 h 6184462"/>
              <a:gd name="connsiteX201" fmla="*/ 1378082 w 6191980"/>
              <a:gd name="connsiteY201" fmla="*/ 5465383 h 6184462"/>
              <a:gd name="connsiteX202" fmla="*/ 1323635 w 6191980"/>
              <a:gd name="connsiteY202" fmla="*/ 5446609 h 6184462"/>
              <a:gd name="connsiteX203" fmla="*/ 1267309 w 6191980"/>
              <a:gd name="connsiteY203" fmla="*/ 5429711 h 6184462"/>
              <a:gd name="connsiteX204" fmla="*/ 1210986 w 6191980"/>
              <a:gd name="connsiteY204" fmla="*/ 5414691 h 6184462"/>
              <a:gd name="connsiteX205" fmla="*/ 1152783 w 6191980"/>
              <a:gd name="connsiteY205" fmla="*/ 5399670 h 6184462"/>
              <a:gd name="connsiteX206" fmla="*/ 1098336 w 6191980"/>
              <a:gd name="connsiteY206" fmla="*/ 5382773 h 6184462"/>
              <a:gd name="connsiteX207" fmla="*/ 1043887 w 6191980"/>
              <a:gd name="connsiteY207" fmla="*/ 5363998 h 6184462"/>
              <a:gd name="connsiteX208" fmla="*/ 993197 w 6191980"/>
              <a:gd name="connsiteY208" fmla="*/ 5341467 h 6184462"/>
              <a:gd name="connsiteX209" fmla="*/ 948135 w 6191980"/>
              <a:gd name="connsiteY209" fmla="*/ 5313305 h 6184462"/>
              <a:gd name="connsiteX210" fmla="*/ 906830 w 6191980"/>
              <a:gd name="connsiteY210" fmla="*/ 5279510 h 6184462"/>
              <a:gd name="connsiteX211" fmla="*/ 873037 w 6191980"/>
              <a:gd name="connsiteY211" fmla="*/ 5238207 h 6184462"/>
              <a:gd name="connsiteX212" fmla="*/ 844875 w 6191980"/>
              <a:gd name="connsiteY212" fmla="*/ 5193146 h 6184462"/>
              <a:gd name="connsiteX213" fmla="*/ 822344 w 6191980"/>
              <a:gd name="connsiteY213" fmla="*/ 5142453 h 6184462"/>
              <a:gd name="connsiteX214" fmla="*/ 803570 w 6191980"/>
              <a:gd name="connsiteY214" fmla="*/ 5088007 h 6184462"/>
              <a:gd name="connsiteX215" fmla="*/ 786672 w 6191980"/>
              <a:gd name="connsiteY215" fmla="*/ 5033560 h 6184462"/>
              <a:gd name="connsiteX216" fmla="*/ 771652 w 6191980"/>
              <a:gd name="connsiteY216" fmla="*/ 4975357 h 6184462"/>
              <a:gd name="connsiteX217" fmla="*/ 756631 w 6191980"/>
              <a:gd name="connsiteY217" fmla="*/ 4919033 h 6184462"/>
              <a:gd name="connsiteX218" fmla="*/ 739734 w 6191980"/>
              <a:gd name="connsiteY218" fmla="*/ 4862708 h 6184462"/>
              <a:gd name="connsiteX219" fmla="*/ 720959 w 6191980"/>
              <a:gd name="connsiteY219" fmla="*/ 4808259 h 6184462"/>
              <a:gd name="connsiteX220" fmla="*/ 698428 w 6191980"/>
              <a:gd name="connsiteY220" fmla="*/ 4757566 h 6184462"/>
              <a:gd name="connsiteX221" fmla="*/ 672143 w 6191980"/>
              <a:gd name="connsiteY221" fmla="*/ 4710630 h 6184462"/>
              <a:gd name="connsiteX222" fmla="*/ 638351 w 6191980"/>
              <a:gd name="connsiteY222" fmla="*/ 4669325 h 6184462"/>
              <a:gd name="connsiteX223" fmla="*/ 600799 w 6191980"/>
              <a:gd name="connsiteY223" fmla="*/ 4626142 h 6184462"/>
              <a:gd name="connsiteX224" fmla="*/ 557617 w 6191980"/>
              <a:gd name="connsiteY224" fmla="*/ 4588593 h 6184462"/>
              <a:gd name="connsiteX225" fmla="*/ 510678 w 6191980"/>
              <a:gd name="connsiteY225" fmla="*/ 4552921 h 6184462"/>
              <a:gd name="connsiteX226" fmla="*/ 463742 w 6191980"/>
              <a:gd name="connsiteY226" fmla="*/ 4517249 h 6184462"/>
              <a:gd name="connsiteX227" fmla="*/ 416805 w 6191980"/>
              <a:gd name="connsiteY227" fmla="*/ 4481577 h 6184462"/>
              <a:gd name="connsiteX228" fmla="*/ 371744 w 6191980"/>
              <a:gd name="connsiteY228" fmla="*/ 4445903 h 6184462"/>
              <a:gd name="connsiteX229" fmla="*/ 328562 w 6191980"/>
              <a:gd name="connsiteY229" fmla="*/ 4406477 h 6184462"/>
              <a:gd name="connsiteX230" fmla="*/ 291012 w 6191980"/>
              <a:gd name="connsiteY230" fmla="*/ 4367050 h 6184462"/>
              <a:gd name="connsiteX231" fmla="*/ 259096 w 6191980"/>
              <a:gd name="connsiteY231" fmla="*/ 4321989 h 6184462"/>
              <a:gd name="connsiteX232" fmla="*/ 234689 w 6191980"/>
              <a:gd name="connsiteY232" fmla="*/ 4275053 h 6184462"/>
              <a:gd name="connsiteX233" fmla="*/ 217791 w 6191980"/>
              <a:gd name="connsiteY233" fmla="*/ 4218729 h 6184462"/>
              <a:gd name="connsiteX234" fmla="*/ 210281 w 6191980"/>
              <a:gd name="connsiteY234" fmla="*/ 4160526 h 6184462"/>
              <a:gd name="connsiteX235" fmla="*/ 208402 w 6191980"/>
              <a:gd name="connsiteY235" fmla="*/ 4100444 h 6184462"/>
              <a:gd name="connsiteX236" fmla="*/ 214035 w 6191980"/>
              <a:gd name="connsiteY236" fmla="*/ 4036610 h 6184462"/>
              <a:gd name="connsiteX237" fmla="*/ 221545 w 6191980"/>
              <a:gd name="connsiteY237" fmla="*/ 3972776 h 6184462"/>
              <a:gd name="connsiteX238" fmla="*/ 230932 w 6191980"/>
              <a:gd name="connsiteY238" fmla="*/ 3908940 h 6184462"/>
              <a:gd name="connsiteX239" fmla="*/ 238443 w 6191980"/>
              <a:gd name="connsiteY239" fmla="*/ 3845106 h 6184462"/>
              <a:gd name="connsiteX240" fmla="*/ 242199 w 6191980"/>
              <a:gd name="connsiteY240" fmla="*/ 3781272 h 6184462"/>
              <a:gd name="connsiteX241" fmla="*/ 242199 w 6191980"/>
              <a:gd name="connsiteY241" fmla="*/ 3719313 h 6184462"/>
              <a:gd name="connsiteX242" fmla="*/ 234689 w 6191980"/>
              <a:gd name="connsiteY242" fmla="*/ 3661113 h 6184462"/>
              <a:gd name="connsiteX243" fmla="*/ 219668 w 6191980"/>
              <a:gd name="connsiteY243" fmla="*/ 3602910 h 6184462"/>
              <a:gd name="connsiteX244" fmla="*/ 197138 w 6191980"/>
              <a:gd name="connsiteY244" fmla="*/ 3548461 h 6184462"/>
              <a:gd name="connsiteX245" fmla="*/ 168976 w 6191980"/>
              <a:gd name="connsiteY245" fmla="*/ 3492137 h 6184462"/>
              <a:gd name="connsiteX246" fmla="*/ 137057 w 6191980"/>
              <a:gd name="connsiteY246" fmla="*/ 3435814 h 6184462"/>
              <a:gd name="connsiteX247" fmla="*/ 103264 w 6191980"/>
              <a:gd name="connsiteY247" fmla="*/ 3379488 h 6184462"/>
              <a:gd name="connsiteX248" fmla="*/ 71346 w 6191980"/>
              <a:gd name="connsiteY248" fmla="*/ 3325039 h 6184462"/>
              <a:gd name="connsiteX249" fmla="*/ 43182 w 6191980"/>
              <a:gd name="connsiteY249" fmla="*/ 3266839 h 6184462"/>
              <a:gd name="connsiteX250" fmla="*/ 20654 w 6191980"/>
              <a:gd name="connsiteY250" fmla="*/ 3210513 h 6184462"/>
              <a:gd name="connsiteX251" fmla="*/ 5634 w 6191980"/>
              <a:gd name="connsiteY251" fmla="*/ 3152310 h 6184462"/>
              <a:gd name="connsiteX252" fmla="*/ 0 w 6191980"/>
              <a:gd name="connsiteY252" fmla="*/ 3092230 h 6184462"/>
              <a:gd name="connsiteX253" fmla="*/ 5634 w 6191980"/>
              <a:gd name="connsiteY253" fmla="*/ 3032152 h 6184462"/>
              <a:gd name="connsiteX254" fmla="*/ 20654 w 6191980"/>
              <a:gd name="connsiteY254" fmla="*/ 2973950 h 6184462"/>
              <a:gd name="connsiteX255" fmla="*/ 43182 w 6191980"/>
              <a:gd name="connsiteY255" fmla="*/ 2917624 h 6184462"/>
              <a:gd name="connsiteX256" fmla="*/ 71346 w 6191980"/>
              <a:gd name="connsiteY256" fmla="*/ 2859423 h 6184462"/>
              <a:gd name="connsiteX257" fmla="*/ 103264 w 6191980"/>
              <a:gd name="connsiteY257" fmla="*/ 2804974 h 6184462"/>
              <a:gd name="connsiteX258" fmla="*/ 137057 w 6191980"/>
              <a:gd name="connsiteY258" fmla="*/ 2748651 h 6184462"/>
              <a:gd name="connsiteX259" fmla="*/ 168976 w 6191980"/>
              <a:gd name="connsiteY259" fmla="*/ 2692325 h 6184462"/>
              <a:gd name="connsiteX260" fmla="*/ 197138 w 6191980"/>
              <a:gd name="connsiteY260" fmla="*/ 2636001 h 6184462"/>
              <a:gd name="connsiteX261" fmla="*/ 219668 w 6191980"/>
              <a:gd name="connsiteY261" fmla="*/ 2581552 h 6184462"/>
              <a:gd name="connsiteX262" fmla="*/ 234689 w 6191980"/>
              <a:gd name="connsiteY262" fmla="*/ 2523350 h 6184462"/>
              <a:gd name="connsiteX263" fmla="*/ 242199 w 6191980"/>
              <a:gd name="connsiteY263" fmla="*/ 2465149 h 6184462"/>
              <a:gd name="connsiteX264" fmla="*/ 242199 w 6191980"/>
              <a:gd name="connsiteY264" fmla="*/ 2403192 h 6184462"/>
              <a:gd name="connsiteX265" fmla="*/ 238443 w 6191980"/>
              <a:gd name="connsiteY265" fmla="*/ 2339356 h 6184462"/>
              <a:gd name="connsiteX266" fmla="*/ 230932 w 6191980"/>
              <a:gd name="connsiteY266" fmla="*/ 2275522 h 6184462"/>
              <a:gd name="connsiteX267" fmla="*/ 221545 w 6191980"/>
              <a:gd name="connsiteY267" fmla="*/ 2211686 h 6184462"/>
              <a:gd name="connsiteX268" fmla="*/ 214035 w 6191980"/>
              <a:gd name="connsiteY268" fmla="*/ 2147852 h 6184462"/>
              <a:gd name="connsiteX269" fmla="*/ 208402 w 6191980"/>
              <a:gd name="connsiteY269" fmla="*/ 2084018 h 6184462"/>
              <a:gd name="connsiteX270" fmla="*/ 210281 w 6191980"/>
              <a:gd name="connsiteY270" fmla="*/ 2023938 h 6184462"/>
              <a:gd name="connsiteX271" fmla="*/ 217791 w 6191980"/>
              <a:gd name="connsiteY271" fmla="*/ 1965736 h 6184462"/>
              <a:gd name="connsiteX272" fmla="*/ 234689 w 6191980"/>
              <a:gd name="connsiteY272" fmla="*/ 1909410 h 6184462"/>
              <a:gd name="connsiteX273" fmla="*/ 259096 w 6191980"/>
              <a:gd name="connsiteY273" fmla="*/ 1862474 h 6184462"/>
              <a:gd name="connsiteX274" fmla="*/ 291012 w 6191980"/>
              <a:gd name="connsiteY274" fmla="*/ 1817414 h 6184462"/>
              <a:gd name="connsiteX275" fmla="*/ 328562 w 6191980"/>
              <a:gd name="connsiteY275" fmla="*/ 1777986 h 6184462"/>
              <a:gd name="connsiteX276" fmla="*/ 371744 w 6191980"/>
              <a:gd name="connsiteY276" fmla="*/ 1738560 h 6184462"/>
              <a:gd name="connsiteX277" fmla="*/ 416805 w 6191980"/>
              <a:gd name="connsiteY277" fmla="*/ 1702885 h 6184462"/>
              <a:gd name="connsiteX278" fmla="*/ 463742 w 6191980"/>
              <a:gd name="connsiteY278" fmla="*/ 1667213 h 6184462"/>
              <a:gd name="connsiteX279" fmla="*/ 510678 w 6191980"/>
              <a:gd name="connsiteY279" fmla="*/ 1631541 h 6184462"/>
              <a:gd name="connsiteX280" fmla="*/ 557617 w 6191980"/>
              <a:gd name="connsiteY280" fmla="*/ 1595869 h 6184462"/>
              <a:gd name="connsiteX281" fmla="*/ 600799 w 6191980"/>
              <a:gd name="connsiteY281" fmla="*/ 1558320 h 6184462"/>
              <a:gd name="connsiteX282" fmla="*/ 638351 w 6191980"/>
              <a:gd name="connsiteY282" fmla="*/ 1515138 h 6184462"/>
              <a:gd name="connsiteX283" fmla="*/ 672143 w 6191980"/>
              <a:gd name="connsiteY283" fmla="*/ 1473832 h 6184462"/>
              <a:gd name="connsiteX284" fmla="*/ 698428 w 6191980"/>
              <a:gd name="connsiteY284" fmla="*/ 1426896 h 6184462"/>
              <a:gd name="connsiteX285" fmla="*/ 720959 w 6191980"/>
              <a:gd name="connsiteY285" fmla="*/ 1376203 h 6184462"/>
              <a:gd name="connsiteX286" fmla="*/ 739734 w 6191980"/>
              <a:gd name="connsiteY286" fmla="*/ 1321755 h 6184462"/>
              <a:gd name="connsiteX287" fmla="*/ 756631 w 6191980"/>
              <a:gd name="connsiteY287" fmla="*/ 1265429 h 6184462"/>
              <a:gd name="connsiteX288" fmla="*/ 771652 w 6191980"/>
              <a:gd name="connsiteY288" fmla="*/ 1209105 h 6184462"/>
              <a:gd name="connsiteX289" fmla="*/ 786672 w 6191980"/>
              <a:gd name="connsiteY289" fmla="*/ 1150903 h 6184462"/>
              <a:gd name="connsiteX290" fmla="*/ 803570 w 6191980"/>
              <a:gd name="connsiteY290" fmla="*/ 1096456 h 6184462"/>
              <a:gd name="connsiteX291" fmla="*/ 822344 w 6191980"/>
              <a:gd name="connsiteY291" fmla="*/ 1042007 h 6184462"/>
              <a:gd name="connsiteX292" fmla="*/ 844875 w 6191980"/>
              <a:gd name="connsiteY292" fmla="*/ 991317 h 6184462"/>
              <a:gd name="connsiteX293" fmla="*/ 873037 w 6191980"/>
              <a:gd name="connsiteY293" fmla="*/ 946257 h 6184462"/>
              <a:gd name="connsiteX294" fmla="*/ 906830 w 6191980"/>
              <a:gd name="connsiteY294" fmla="*/ 904952 h 6184462"/>
              <a:gd name="connsiteX295" fmla="*/ 948135 w 6191980"/>
              <a:gd name="connsiteY295" fmla="*/ 871157 h 6184462"/>
              <a:gd name="connsiteX296" fmla="*/ 993197 w 6191980"/>
              <a:gd name="connsiteY296" fmla="*/ 842995 h 6184462"/>
              <a:gd name="connsiteX297" fmla="*/ 1043887 w 6191980"/>
              <a:gd name="connsiteY297" fmla="*/ 820464 h 6184462"/>
              <a:gd name="connsiteX298" fmla="*/ 1098336 w 6191980"/>
              <a:gd name="connsiteY298" fmla="*/ 801690 h 6184462"/>
              <a:gd name="connsiteX299" fmla="*/ 1152783 w 6191980"/>
              <a:gd name="connsiteY299" fmla="*/ 784792 h 6184462"/>
              <a:gd name="connsiteX300" fmla="*/ 1210986 w 6191980"/>
              <a:gd name="connsiteY300" fmla="*/ 769772 h 6184462"/>
              <a:gd name="connsiteX301" fmla="*/ 1267309 w 6191980"/>
              <a:gd name="connsiteY301" fmla="*/ 754751 h 6184462"/>
              <a:gd name="connsiteX302" fmla="*/ 1323635 w 6191980"/>
              <a:gd name="connsiteY302" fmla="*/ 737854 h 6184462"/>
              <a:gd name="connsiteX303" fmla="*/ 1378082 w 6191980"/>
              <a:gd name="connsiteY303" fmla="*/ 719079 h 6184462"/>
              <a:gd name="connsiteX304" fmla="*/ 1428774 w 6191980"/>
              <a:gd name="connsiteY304" fmla="*/ 696549 h 6184462"/>
              <a:gd name="connsiteX305" fmla="*/ 1475711 w 6191980"/>
              <a:gd name="connsiteY305" fmla="*/ 670266 h 6184462"/>
              <a:gd name="connsiteX306" fmla="*/ 1517016 w 6191980"/>
              <a:gd name="connsiteY306" fmla="*/ 636471 h 6184462"/>
              <a:gd name="connsiteX307" fmla="*/ 1560199 w 6191980"/>
              <a:gd name="connsiteY307" fmla="*/ 598919 h 6184462"/>
              <a:gd name="connsiteX308" fmla="*/ 1597750 w 6191980"/>
              <a:gd name="connsiteY308" fmla="*/ 555737 h 6184462"/>
              <a:gd name="connsiteX309" fmla="*/ 1633422 w 6191980"/>
              <a:gd name="connsiteY309" fmla="*/ 510678 h 6184462"/>
              <a:gd name="connsiteX310" fmla="*/ 1669094 w 6191980"/>
              <a:gd name="connsiteY310" fmla="*/ 463741 h 6184462"/>
              <a:gd name="connsiteX311" fmla="*/ 1704766 w 6191980"/>
              <a:gd name="connsiteY311" fmla="*/ 416803 h 6184462"/>
              <a:gd name="connsiteX312" fmla="*/ 1740438 w 6191980"/>
              <a:gd name="connsiteY312" fmla="*/ 371743 h 6184462"/>
              <a:gd name="connsiteX313" fmla="*/ 1779867 w 6191980"/>
              <a:gd name="connsiteY313" fmla="*/ 328561 h 6184462"/>
              <a:gd name="connsiteX314" fmla="*/ 1819293 w 6191980"/>
              <a:gd name="connsiteY314" fmla="*/ 291012 h 6184462"/>
              <a:gd name="connsiteX315" fmla="*/ 1864354 w 6191980"/>
              <a:gd name="connsiteY315" fmla="*/ 259094 h 6184462"/>
              <a:gd name="connsiteX316" fmla="*/ 1911291 w 6191980"/>
              <a:gd name="connsiteY316" fmla="*/ 234686 h 6184462"/>
              <a:gd name="connsiteX317" fmla="*/ 1967617 w 6191980"/>
              <a:gd name="connsiteY317" fmla="*/ 217789 h 6184462"/>
              <a:gd name="connsiteX318" fmla="*/ 2025819 w 6191980"/>
              <a:gd name="connsiteY318" fmla="*/ 210279 h 6184462"/>
              <a:gd name="connsiteX319" fmla="*/ 2085897 w 6191980"/>
              <a:gd name="connsiteY319" fmla="*/ 208401 h 6184462"/>
              <a:gd name="connsiteX320" fmla="*/ 2149731 w 6191980"/>
              <a:gd name="connsiteY320" fmla="*/ 214035 h 6184462"/>
              <a:gd name="connsiteX321" fmla="*/ 2213567 w 6191980"/>
              <a:gd name="connsiteY321" fmla="*/ 221545 h 6184462"/>
              <a:gd name="connsiteX322" fmla="*/ 2277403 w 6191980"/>
              <a:gd name="connsiteY322" fmla="*/ 230932 h 6184462"/>
              <a:gd name="connsiteX323" fmla="*/ 2341237 w 6191980"/>
              <a:gd name="connsiteY323" fmla="*/ 238443 h 6184462"/>
              <a:gd name="connsiteX324" fmla="*/ 2405071 w 6191980"/>
              <a:gd name="connsiteY324" fmla="*/ 242197 h 6184462"/>
              <a:gd name="connsiteX325" fmla="*/ 2467030 w 6191980"/>
              <a:gd name="connsiteY325" fmla="*/ 242197 h 6184462"/>
              <a:gd name="connsiteX326" fmla="*/ 2525233 w 6191980"/>
              <a:gd name="connsiteY326" fmla="*/ 234686 h 6184462"/>
              <a:gd name="connsiteX327" fmla="*/ 2583436 w 6191980"/>
              <a:gd name="connsiteY327" fmla="*/ 219666 h 6184462"/>
              <a:gd name="connsiteX328" fmla="*/ 2639760 w 6191980"/>
              <a:gd name="connsiteY328" fmla="*/ 197137 h 6184462"/>
              <a:gd name="connsiteX329" fmla="*/ 2696083 w 6191980"/>
              <a:gd name="connsiteY329" fmla="*/ 167096 h 6184462"/>
              <a:gd name="connsiteX330" fmla="*/ 2752409 w 6191980"/>
              <a:gd name="connsiteY330" fmla="*/ 137057 h 6184462"/>
              <a:gd name="connsiteX331" fmla="*/ 2808733 w 6191980"/>
              <a:gd name="connsiteY331" fmla="*/ 103262 h 6184462"/>
              <a:gd name="connsiteX332" fmla="*/ 2863182 w 6191980"/>
              <a:gd name="connsiteY332" fmla="*/ 71344 h 6184462"/>
              <a:gd name="connsiteX333" fmla="*/ 2921385 w 6191980"/>
              <a:gd name="connsiteY333" fmla="*/ 43182 h 6184462"/>
              <a:gd name="connsiteX334" fmla="*/ 2977708 w 6191980"/>
              <a:gd name="connsiteY334" fmla="*/ 20652 h 6184462"/>
              <a:gd name="connsiteX335" fmla="*/ 3035911 w 6191980"/>
              <a:gd name="connsiteY335" fmla="*/ 5631 h 61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6191980" h="6184462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7214" y="416803"/>
                </a:lnTo>
                <a:lnTo>
                  <a:pt x="4522886" y="463741"/>
                </a:lnTo>
                <a:lnTo>
                  <a:pt x="4558559" y="510678"/>
                </a:lnTo>
                <a:lnTo>
                  <a:pt x="4594231" y="555737"/>
                </a:lnTo>
                <a:lnTo>
                  <a:pt x="4631782" y="598919"/>
                </a:lnTo>
                <a:lnTo>
                  <a:pt x="4674964" y="636471"/>
                </a:lnTo>
                <a:lnTo>
                  <a:pt x="4716270" y="670266"/>
                </a:lnTo>
                <a:lnTo>
                  <a:pt x="4763206" y="696549"/>
                </a:lnTo>
                <a:lnTo>
                  <a:pt x="4813899" y="719079"/>
                </a:lnTo>
                <a:lnTo>
                  <a:pt x="4868345" y="737854"/>
                </a:lnTo>
                <a:lnTo>
                  <a:pt x="4924669" y="754751"/>
                </a:lnTo>
                <a:lnTo>
                  <a:pt x="4980995" y="769772"/>
                </a:lnTo>
                <a:lnTo>
                  <a:pt x="5039198" y="784792"/>
                </a:lnTo>
                <a:lnTo>
                  <a:pt x="5093644" y="801690"/>
                </a:lnTo>
                <a:lnTo>
                  <a:pt x="5148091" y="820464"/>
                </a:lnTo>
                <a:lnTo>
                  <a:pt x="5198784" y="842995"/>
                </a:lnTo>
                <a:lnTo>
                  <a:pt x="5243845" y="871157"/>
                </a:lnTo>
                <a:lnTo>
                  <a:pt x="5285151" y="904952"/>
                </a:lnTo>
                <a:lnTo>
                  <a:pt x="5318944" y="946257"/>
                </a:lnTo>
                <a:lnTo>
                  <a:pt x="5347108" y="991317"/>
                </a:lnTo>
                <a:lnTo>
                  <a:pt x="5369636" y="1042007"/>
                </a:lnTo>
                <a:lnTo>
                  <a:pt x="5388410" y="1096456"/>
                </a:lnTo>
                <a:lnTo>
                  <a:pt x="5405308" y="1150903"/>
                </a:lnTo>
                <a:lnTo>
                  <a:pt x="5420328" y="1209105"/>
                </a:lnTo>
                <a:lnTo>
                  <a:pt x="5435349" y="1265429"/>
                </a:lnTo>
                <a:lnTo>
                  <a:pt x="5452246" y="1321755"/>
                </a:lnTo>
                <a:lnTo>
                  <a:pt x="5471021" y="1376203"/>
                </a:lnTo>
                <a:lnTo>
                  <a:pt x="5493550" y="1426896"/>
                </a:lnTo>
                <a:lnTo>
                  <a:pt x="5519836" y="1473832"/>
                </a:lnTo>
                <a:lnTo>
                  <a:pt x="5553632" y="1515138"/>
                </a:lnTo>
                <a:lnTo>
                  <a:pt x="5591181" y="1558320"/>
                </a:lnTo>
                <a:lnTo>
                  <a:pt x="5634364" y="1595869"/>
                </a:lnTo>
                <a:lnTo>
                  <a:pt x="5679425" y="1631541"/>
                </a:lnTo>
                <a:lnTo>
                  <a:pt x="5728238" y="1667213"/>
                </a:lnTo>
                <a:lnTo>
                  <a:pt x="5775175" y="1702885"/>
                </a:lnTo>
                <a:lnTo>
                  <a:pt x="5820236" y="1738560"/>
                </a:lnTo>
                <a:lnTo>
                  <a:pt x="5863416" y="1777986"/>
                </a:lnTo>
                <a:lnTo>
                  <a:pt x="5900968" y="1817414"/>
                </a:lnTo>
                <a:lnTo>
                  <a:pt x="5932886" y="1862474"/>
                </a:lnTo>
                <a:lnTo>
                  <a:pt x="5957294" y="1909410"/>
                </a:lnTo>
                <a:lnTo>
                  <a:pt x="5974191" y="1965736"/>
                </a:lnTo>
                <a:lnTo>
                  <a:pt x="5981700" y="2023938"/>
                </a:lnTo>
                <a:lnTo>
                  <a:pt x="5983578" y="2084018"/>
                </a:lnTo>
                <a:lnTo>
                  <a:pt x="5977945" y="2147852"/>
                </a:lnTo>
                <a:lnTo>
                  <a:pt x="5970435" y="2211686"/>
                </a:lnTo>
                <a:lnTo>
                  <a:pt x="5961048" y="2275522"/>
                </a:lnTo>
                <a:lnTo>
                  <a:pt x="5953538" y="2339356"/>
                </a:lnTo>
                <a:lnTo>
                  <a:pt x="5949784" y="2403192"/>
                </a:lnTo>
                <a:lnTo>
                  <a:pt x="5949784" y="2465149"/>
                </a:lnTo>
                <a:lnTo>
                  <a:pt x="5957294" y="2523350"/>
                </a:lnTo>
                <a:lnTo>
                  <a:pt x="5972312" y="2581552"/>
                </a:lnTo>
                <a:lnTo>
                  <a:pt x="5994843" y="2636001"/>
                </a:lnTo>
                <a:lnTo>
                  <a:pt x="6024884" y="2692325"/>
                </a:lnTo>
                <a:lnTo>
                  <a:pt x="6054922" y="2748651"/>
                </a:lnTo>
                <a:lnTo>
                  <a:pt x="6088718" y="2804974"/>
                </a:lnTo>
                <a:lnTo>
                  <a:pt x="6120634" y="2859423"/>
                </a:lnTo>
                <a:lnTo>
                  <a:pt x="6148798" y="2917624"/>
                </a:lnTo>
                <a:lnTo>
                  <a:pt x="6171326" y="2973950"/>
                </a:lnTo>
                <a:lnTo>
                  <a:pt x="6186347" y="3032152"/>
                </a:lnTo>
                <a:lnTo>
                  <a:pt x="6191980" y="3092230"/>
                </a:lnTo>
                <a:lnTo>
                  <a:pt x="6186347" y="3152310"/>
                </a:lnTo>
                <a:lnTo>
                  <a:pt x="6171326" y="3210513"/>
                </a:lnTo>
                <a:lnTo>
                  <a:pt x="6148798" y="3266839"/>
                </a:lnTo>
                <a:lnTo>
                  <a:pt x="6120634" y="3325039"/>
                </a:lnTo>
                <a:lnTo>
                  <a:pt x="6088718" y="3379488"/>
                </a:lnTo>
                <a:lnTo>
                  <a:pt x="6054922" y="3435814"/>
                </a:lnTo>
                <a:lnTo>
                  <a:pt x="6024884" y="3492137"/>
                </a:lnTo>
                <a:lnTo>
                  <a:pt x="5994843" y="3548461"/>
                </a:lnTo>
                <a:lnTo>
                  <a:pt x="5972312" y="3602910"/>
                </a:lnTo>
                <a:lnTo>
                  <a:pt x="5957294" y="3661113"/>
                </a:lnTo>
                <a:lnTo>
                  <a:pt x="5949784" y="3719313"/>
                </a:lnTo>
                <a:lnTo>
                  <a:pt x="5949784" y="3781272"/>
                </a:lnTo>
                <a:lnTo>
                  <a:pt x="5953538" y="3845106"/>
                </a:lnTo>
                <a:lnTo>
                  <a:pt x="5961048" y="3908940"/>
                </a:lnTo>
                <a:lnTo>
                  <a:pt x="5970435" y="3972776"/>
                </a:lnTo>
                <a:lnTo>
                  <a:pt x="5977945" y="4036610"/>
                </a:lnTo>
                <a:lnTo>
                  <a:pt x="5983578" y="4100444"/>
                </a:lnTo>
                <a:lnTo>
                  <a:pt x="5981700" y="4160526"/>
                </a:lnTo>
                <a:lnTo>
                  <a:pt x="5974191" y="4218729"/>
                </a:lnTo>
                <a:lnTo>
                  <a:pt x="5957294" y="4275053"/>
                </a:lnTo>
                <a:lnTo>
                  <a:pt x="5932886" y="4321989"/>
                </a:lnTo>
                <a:lnTo>
                  <a:pt x="5900968" y="4367050"/>
                </a:lnTo>
                <a:lnTo>
                  <a:pt x="5863416" y="4406477"/>
                </a:lnTo>
                <a:lnTo>
                  <a:pt x="5820236" y="4445903"/>
                </a:lnTo>
                <a:lnTo>
                  <a:pt x="5775175" y="4481577"/>
                </a:lnTo>
                <a:lnTo>
                  <a:pt x="5728238" y="4517249"/>
                </a:lnTo>
                <a:lnTo>
                  <a:pt x="5679425" y="4552921"/>
                </a:lnTo>
                <a:lnTo>
                  <a:pt x="5634364" y="4588593"/>
                </a:lnTo>
                <a:lnTo>
                  <a:pt x="5591181" y="4626142"/>
                </a:lnTo>
                <a:lnTo>
                  <a:pt x="5553632" y="4669325"/>
                </a:lnTo>
                <a:lnTo>
                  <a:pt x="5519836" y="4710630"/>
                </a:lnTo>
                <a:lnTo>
                  <a:pt x="5493550" y="4757566"/>
                </a:lnTo>
                <a:lnTo>
                  <a:pt x="5471021" y="4808259"/>
                </a:lnTo>
                <a:lnTo>
                  <a:pt x="5452246" y="4862708"/>
                </a:lnTo>
                <a:lnTo>
                  <a:pt x="5435349" y="4919033"/>
                </a:lnTo>
                <a:lnTo>
                  <a:pt x="5420328" y="4975357"/>
                </a:lnTo>
                <a:lnTo>
                  <a:pt x="5405308" y="5033560"/>
                </a:lnTo>
                <a:lnTo>
                  <a:pt x="5388410" y="5088007"/>
                </a:lnTo>
                <a:lnTo>
                  <a:pt x="5369636" y="5142453"/>
                </a:lnTo>
                <a:lnTo>
                  <a:pt x="5347108" y="5193146"/>
                </a:lnTo>
                <a:lnTo>
                  <a:pt x="5318944" y="5238207"/>
                </a:lnTo>
                <a:lnTo>
                  <a:pt x="5285151" y="5279510"/>
                </a:lnTo>
                <a:lnTo>
                  <a:pt x="5243845" y="5313305"/>
                </a:lnTo>
                <a:lnTo>
                  <a:pt x="5198784" y="5341467"/>
                </a:lnTo>
                <a:lnTo>
                  <a:pt x="5148091" y="5363998"/>
                </a:lnTo>
                <a:lnTo>
                  <a:pt x="5093644" y="5382773"/>
                </a:lnTo>
                <a:lnTo>
                  <a:pt x="5039198" y="5399670"/>
                </a:lnTo>
                <a:lnTo>
                  <a:pt x="4980995" y="5414691"/>
                </a:lnTo>
                <a:lnTo>
                  <a:pt x="4924669" y="5429711"/>
                </a:lnTo>
                <a:lnTo>
                  <a:pt x="4868345" y="5446609"/>
                </a:lnTo>
                <a:lnTo>
                  <a:pt x="4813899" y="5465383"/>
                </a:lnTo>
                <a:lnTo>
                  <a:pt x="4763206" y="5487914"/>
                </a:lnTo>
                <a:lnTo>
                  <a:pt x="4716270" y="5514197"/>
                </a:lnTo>
                <a:lnTo>
                  <a:pt x="4674964" y="5547992"/>
                </a:lnTo>
                <a:lnTo>
                  <a:pt x="4631782" y="5585543"/>
                </a:lnTo>
                <a:lnTo>
                  <a:pt x="4594231" y="5628725"/>
                </a:lnTo>
                <a:lnTo>
                  <a:pt x="4558559" y="5673785"/>
                </a:lnTo>
                <a:lnTo>
                  <a:pt x="4522886" y="5720721"/>
                </a:lnTo>
                <a:lnTo>
                  <a:pt x="4487214" y="5767659"/>
                </a:lnTo>
                <a:lnTo>
                  <a:pt x="4451542" y="5812719"/>
                </a:lnTo>
                <a:lnTo>
                  <a:pt x="4412114" y="5855901"/>
                </a:lnTo>
                <a:lnTo>
                  <a:pt x="4372686" y="5893450"/>
                </a:lnTo>
                <a:lnTo>
                  <a:pt x="4327628" y="5925368"/>
                </a:lnTo>
                <a:lnTo>
                  <a:pt x="4280690" y="5949776"/>
                </a:lnTo>
                <a:lnTo>
                  <a:pt x="4224364" y="5966674"/>
                </a:lnTo>
                <a:lnTo>
                  <a:pt x="4166161" y="5974184"/>
                </a:lnTo>
                <a:lnTo>
                  <a:pt x="4106083" y="5976061"/>
                </a:lnTo>
                <a:lnTo>
                  <a:pt x="4042247" y="5970428"/>
                </a:lnTo>
                <a:lnTo>
                  <a:pt x="3978413" y="5962919"/>
                </a:lnTo>
                <a:lnTo>
                  <a:pt x="3914577" y="5953530"/>
                </a:lnTo>
                <a:lnTo>
                  <a:pt x="3850743" y="5946022"/>
                </a:lnTo>
                <a:lnTo>
                  <a:pt x="3786907" y="5942266"/>
                </a:lnTo>
                <a:lnTo>
                  <a:pt x="3724950" y="5942266"/>
                </a:lnTo>
                <a:lnTo>
                  <a:pt x="3666749" y="5949776"/>
                </a:lnTo>
                <a:lnTo>
                  <a:pt x="3606669" y="5964797"/>
                </a:lnTo>
                <a:lnTo>
                  <a:pt x="3552221" y="5987325"/>
                </a:lnTo>
                <a:lnTo>
                  <a:pt x="3495897" y="6017366"/>
                </a:lnTo>
                <a:lnTo>
                  <a:pt x="3439573" y="6047407"/>
                </a:lnTo>
                <a:lnTo>
                  <a:pt x="3383247" y="6081200"/>
                </a:lnTo>
                <a:lnTo>
                  <a:pt x="3328798" y="6113118"/>
                </a:lnTo>
                <a:lnTo>
                  <a:pt x="3270598" y="6141280"/>
                </a:lnTo>
                <a:lnTo>
                  <a:pt x="3214272" y="6163811"/>
                </a:lnTo>
                <a:lnTo>
                  <a:pt x="3156069" y="6178831"/>
                </a:lnTo>
                <a:lnTo>
                  <a:pt x="3095991" y="6184462"/>
                </a:lnTo>
                <a:lnTo>
                  <a:pt x="3035911" y="6178831"/>
                </a:lnTo>
                <a:lnTo>
                  <a:pt x="2977708" y="6163811"/>
                </a:lnTo>
                <a:lnTo>
                  <a:pt x="2921385" y="6141280"/>
                </a:lnTo>
                <a:lnTo>
                  <a:pt x="2863182" y="6113118"/>
                </a:lnTo>
                <a:lnTo>
                  <a:pt x="2808733" y="6081200"/>
                </a:lnTo>
                <a:lnTo>
                  <a:pt x="2752409" y="6047407"/>
                </a:lnTo>
                <a:lnTo>
                  <a:pt x="2696083" y="6017366"/>
                </a:lnTo>
                <a:lnTo>
                  <a:pt x="2639760" y="5987325"/>
                </a:lnTo>
                <a:lnTo>
                  <a:pt x="2583436" y="5964797"/>
                </a:lnTo>
                <a:lnTo>
                  <a:pt x="2525233" y="5949776"/>
                </a:lnTo>
                <a:lnTo>
                  <a:pt x="2467030" y="5942266"/>
                </a:lnTo>
                <a:lnTo>
                  <a:pt x="2405071" y="5942266"/>
                </a:lnTo>
                <a:lnTo>
                  <a:pt x="2341237" y="5946022"/>
                </a:lnTo>
                <a:lnTo>
                  <a:pt x="2277403" y="5953530"/>
                </a:lnTo>
                <a:lnTo>
                  <a:pt x="2213567" y="5962919"/>
                </a:lnTo>
                <a:lnTo>
                  <a:pt x="2149731" y="5970428"/>
                </a:lnTo>
                <a:lnTo>
                  <a:pt x="2085897" y="5976061"/>
                </a:lnTo>
                <a:lnTo>
                  <a:pt x="2025819" y="5974184"/>
                </a:lnTo>
                <a:lnTo>
                  <a:pt x="1967617" y="5966674"/>
                </a:lnTo>
                <a:lnTo>
                  <a:pt x="1911291" y="5949776"/>
                </a:lnTo>
                <a:lnTo>
                  <a:pt x="1864354" y="5925368"/>
                </a:lnTo>
                <a:lnTo>
                  <a:pt x="1819293" y="5893450"/>
                </a:lnTo>
                <a:lnTo>
                  <a:pt x="1779867" y="5855901"/>
                </a:lnTo>
                <a:lnTo>
                  <a:pt x="1740438" y="5812719"/>
                </a:lnTo>
                <a:lnTo>
                  <a:pt x="1704766" y="5767659"/>
                </a:lnTo>
                <a:lnTo>
                  <a:pt x="1669094" y="5720721"/>
                </a:lnTo>
                <a:lnTo>
                  <a:pt x="1633422" y="5673785"/>
                </a:lnTo>
                <a:lnTo>
                  <a:pt x="1597750" y="5628725"/>
                </a:lnTo>
                <a:lnTo>
                  <a:pt x="1560199" y="5585543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Freeform: Shape 43">
            <a:extLst>
              <a:ext uri="{FF2B5EF4-FFF2-40B4-BE49-F238E27FC236}">
                <a16:creationId xmlns:a16="http://schemas.microsoft.com/office/drawing/2014/main" id="{FB097F37-39FE-4C12-9661-701644B726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8338" y="1"/>
            <a:ext cx="4163662" cy="3716538"/>
          </a:xfrm>
          <a:custGeom>
            <a:avLst/>
            <a:gdLst>
              <a:gd name="connsiteX0" fmla="*/ 262616 w 4163662"/>
              <a:gd name="connsiteY0" fmla="*/ 0 h 3716538"/>
              <a:gd name="connsiteX1" fmla="*/ 4163662 w 4163662"/>
              <a:gd name="connsiteY1" fmla="*/ 0 h 3716538"/>
              <a:gd name="connsiteX2" fmla="*/ 4163662 w 4163662"/>
              <a:gd name="connsiteY2" fmla="*/ 3079653 h 3716538"/>
              <a:gd name="connsiteX3" fmla="*/ 4124349 w 4163662"/>
              <a:gd name="connsiteY3" fmla="*/ 3091447 h 3716538"/>
              <a:gd name="connsiteX4" fmla="*/ 4078224 w 4163662"/>
              <a:gd name="connsiteY4" fmla="*/ 3107352 h 3716538"/>
              <a:gd name="connsiteX5" fmla="*/ 4035278 w 4163662"/>
              <a:gd name="connsiteY5" fmla="*/ 3126440 h 3716538"/>
              <a:gd name="connsiteX6" fmla="*/ 3995515 w 4163662"/>
              <a:gd name="connsiteY6" fmla="*/ 3148706 h 3716538"/>
              <a:gd name="connsiteX7" fmla="*/ 3960521 w 4163662"/>
              <a:gd name="connsiteY7" fmla="*/ 3177336 h 3716538"/>
              <a:gd name="connsiteX8" fmla="*/ 3923938 w 4163662"/>
              <a:gd name="connsiteY8" fmla="*/ 3209149 h 3716538"/>
              <a:gd name="connsiteX9" fmla="*/ 3892126 w 4163662"/>
              <a:gd name="connsiteY9" fmla="*/ 3245731 h 3716538"/>
              <a:gd name="connsiteX10" fmla="*/ 3861906 w 4163662"/>
              <a:gd name="connsiteY10" fmla="*/ 3283905 h 3716538"/>
              <a:gd name="connsiteX11" fmla="*/ 3831684 w 4163662"/>
              <a:gd name="connsiteY11" fmla="*/ 3323668 h 3716538"/>
              <a:gd name="connsiteX12" fmla="*/ 3801464 w 4163662"/>
              <a:gd name="connsiteY12" fmla="*/ 3363433 h 3716538"/>
              <a:gd name="connsiteX13" fmla="*/ 3771243 w 4163662"/>
              <a:gd name="connsiteY13" fmla="*/ 3401607 h 3716538"/>
              <a:gd name="connsiteX14" fmla="*/ 3737841 w 4163662"/>
              <a:gd name="connsiteY14" fmla="*/ 3438189 h 3716538"/>
              <a:gd name="connsiteX15" fmla="*/ 3704438 w 4163662"/>
              <a:gd name="connsiteY15" fmla="*/ 3470000 h 3716538"/>
              <a:gd name="connsiteX16" fmla="*/ 3666266 w 4163662"/>
              <a:gd name="connsiteY16" fmla="*/ 3497040 h 3716538"/>
              <a:gd name="connsiteX17" fmla="*/ 3626502 w 4163662"/>
              <a:gd name="connsiteY17" fmla="*/ 3517718 h 3716538"/>
              <a:gd name="connsiteX18" fmla="*/ 3578783 w 4163662"/>
              <a:gd name="connsiteY18" fmla="*/ 3532034 h 3716538"/>
              <a:gd name="connsiteX19" fmla="*/ 3529475 w 4163662"/>
              <a:gd name="connsiteY19" fmla="*/ 3538396 h 3716538"/>
              <a:gd name="connsiteX20" fmla="*/ 3478578 w 4163662"/>
              <a:gd name="connsiteY20" fmla="*/ 3539986 h 3716538"/>
              <a:gd name="connsiteX21" fmla="*/ 3424498 w 4163662"/>
              <a:gd name="connsiteY21" fmla="*/ 3535214 h 3716538"/>
              <a:gd name="connsiteX22" fmla="*/ 3370419 w 4163662"/>
              <a:gd name="connsiteY22" fmla="*/ 3528852 h 3716538"/>
              <a:gd name="connsiteX23" fmla="*/ 3316339 w 4163662"/>
              <a:gd name="connsiteY23" fmla="*/ 3520898 h 3716538"/>
              <a:gd name="connsiteX24" fmla="*/ 3262260 w 4163662"/>
              <a:gd name="connsiteY24" fmla="*/ 3514538 h 3716538"/>
              <a:gd name="connsiteX25" fmla="*/ 3208180 w 4163662"/>
              <a:gd name="connsiteY25" fmla="*/ 3511356 h 3716538"/>
              <a:gd name="connsiteX26" fmla="*/ 3155691 w 4163662"/>
              <a:gd name="connsiteY26" fmla="*/ 3511356 h 3716538"/>
              <a:gd name="connsiteX27" fmla="*/ 3106385 w 4163662"/>
              <a:gd name="connsiteY27" fmla="*/ 3517718 h 3716538"/>
              <a:gd name="connsiteX28" fmla="*/ 3055486 w 4163662"/>
              <a:gd name="connsiteY28" fmla="*/ 3530443 h 3716538"/>
              <a:gd name="connsiteX29" fmla="*/ 3009359 w 4163662"/>
              <a:gd name="connsiteY29" fmla="*/ 3549529 h 3716538"/>
              <a:gd name="connsiteX30" fmla="*/ 2961643 w 4163662"/>
              <a:gd name="connsiteY30" fmla="*/ 3574979 h 3716538"/>
              <a:gd name="connsiteX31" fmla="*/ 2913926 w 4163662"/>
              <a:gd name="connsiteY31" fmla="*/ 3600429 h 3716538"/>
              <a:gd name="connsiteX32" fmla="*/ 2866208 w 4163662"/>
              <a:gd name="connsiteY32" fmla="*/ 3629057 h 3716538"/>
              <a:gd name="connsiteX33" fmla="*/ 2820080 w 4163662"/>
              <a:gd name="connsiteY33" fmla="*/ 3656097 h 3716538"/>
              <a:gd name="connsiteX34" fmla="*/ 2770775 w 4163662"/>
              <a:gd name="connsiteY34" fmla="*/ 3679956 h 3716538"/>
              <a:gd name="connsiteX35" fmla="*/ 2723057 w 4163662"/>
              <a:gd name="connsiteY35" fmla="*/ 3699043 h 3716538"/>
              <a:gd name="connsiteX36" fmla="*/ 2673748 w 4163662"/>
              <a:gd name="connsiteY36" fmla="*/ 3711768 h 3716538"/>
              <a:gd name="connsiteX37" fmla="*/ 2622852 w 4163662"/>
              <a:gd name="connsiteY37" fmla="*/ 3716538 h 3716538"/>
              <a:gd name="connsiteX38" fmla="*/ 2571954 w 4163662"/>
              <a:gd name="connsiteY38" fmla="*/ 3711768 h 3716538"/>
              <a:gd name="connsiteX39" fmla="*/ 2522645 w 4163662"/>
              <a:gd name="connsiteY39" fmla="*/ 3699043 h 3716538"/>
              <a:gd name="connsiteX40" fmla="*/ 2474930 w 4163662"/>
              <a:gd name="connsiteY40" fmla="*/ 3679956 h 3716538"/>
              <a:gd name="connsiteX41" fmla="*/ 2425622 w 4163662"/>
              <a:gd name="connsiteY41" fmla="*/ 3656097 h 3716538"/>
              <a:gd name="connsiteX42" fmla="*/ 2379494 w 4163662"/>
              <a:gd name="connsiteY42" fmla="*/ 3629057 h 3716538"/>
              <a:gd name="connsiteX43" fmla="*/ 2331777 w 4163662"/>
              <a:gd name="connsiteY43" fmla="*/ 3600429 h 3716538"/>
              <a:gd name="connsiteX44" fmla="*/ 2284059 w 4163662"/>
              <a:gd name="connsiteY44" fmla="*/ 3574979 h 3716538"/>
              <a:gd name="connsiteX45" fmla="*/ 2236344 w 4163662"/>
              <a:gd name="connsiteY45" fmla="*/ 3549529 h 3716538"/>
              <a:gd name="connsiteX46" fmla="*/ 2188627 w 4163662"/>
              <a:gd name="connsiteY46" fmla="*/ 3530443 h 3716538"/>
              <a:gd name="connsiteX47" fmla="*/ 2139319 w 4163662"/>
              <a:gd name="connsiteY47" fmla="*/ 3517718 h 3716538"/>
              <a:gd name="connsiteX48" fmla="*/ 2090011 w 4163662"/>
              <a:gd name="connsiteY48" fmla="*/ 3511356 h 3716538"/>
              <a:gd name="connsiteX49" fmla="*/ 2037520 w 4163662"/>
              <a:gd name="connsiteY49" fmla="*/ 3511356 h 3716538"/>
              <a:gd name="connsiteX50" fmla="*/ 1983442 w 4163662"/>
              <a:gd name="connsiteY50" fmla="*/ 3514538 h 3716538"/>
              <a:gd name="connsiteX51" fmla="*/ 1929363 w 4163662"/>
              <a:gd name="connsiteY51" fmla="*/ 3520898 h 3716538"/>
              <a:gd name="connsiteX52" fmla="*/ 1875283 w 4163662"/>
              <a:gd name="connsiteY52" fmla="*/ 3528852 h 3716538"/>
              <a:gd name="connsiteX53" fmla="*/ 1821202 w 4163662"/>
              <a:gd name="connsiteY53" fmla="*/ 3535214 h 3716538"/>
              <a:gd name="connsiteX54" fmla="*/ 1767124 w 4163662"/>
              <a:gd name="connsiteY54" fmla="*/ 3539986 h 3716538"/>
              <a:gd name="connsiteX55" fmla="*/ 1716227 w 4163662"/>
              <a:gd name="connsiteY55" fmla="*/ 3538396 h 3716538"/>
              <a:gd name="connsiteX56" fmla="*/ 1666920 w 4163662"/>
              <a:gd name="connsiteY56" fmla="*/ 3532034 h 3716538"/>
              <a:gd name="connsiteX57" fmla="*/ 1619202 w 4163662"/>
              <a:gd name="connsiteY57" fmla="*/ 3517718 h 3716538"/>
              <a:gd name="connsiteX58" fmla="*/ 1579438 w 4163662"/>
              <a:gd name="connsiteY58" fmla="*/ 3497040 h 3716538"/>
              <a:gd name="connsiteX59" fmla="*/ 1541263 w 4163662"/>
              <a:gd name="connsiteY59" fmla="*/ 3470000 h 3716538"/>
              <a:gd name="connsiteX60" fmla="*/ 1507862 w 4163662"/>
              <a:gd name="connsiteY60" fmla="*/ 3438189 h 3716538"/>
              <a:gd name="connsiteX61" fmla="*/ 1474459 w 4163662"/>
              <a:gd name="connsiteY61" fmla="*/ 3401607 h 3716538"/>
              <a:gd name="connsiteX62" fmla="*/ 1444238 w 4163662"/>
              <a:gd name="connsiteY62" fmla="*/ 3363433 h 3716538"/>
              <a:gd name="connsiteX63" fmla="*/ 1414018 w 4163662"/>
              <a:gd name="connsiteY63" fmla="*/ 3323668 h 3716538"/>
              <a:gd name="connsiteX64" fmla="*/ 1383797 w 4163662"/>
              <a:gd name="connsiteY64" fmla="*/ 3283905 h 3716538"/>
              <a:gd name="connsiteX65" fmla="*/ 1353577 w 4163662"/>
              <a:gd name="connsiteY65" fmla="*/ 3245731 h 3716538"/>
              <a:gd name="connsiteX66" fmla="*/ 1321764 w 4163662"/>
              <a:gd name="connsiteY66" fmla="*/ 3209149 h 3716538"/>
              <a:gd name="connsiteX67" fmla="*/ 1285181 w 4163662"/>
              <a:gd name="connsiteY67" fmla="*/ 3177336 h 3716538"/>
              <a:gd name="connsiteX68" fmla="*/ 1250188 w 4163662"/>
              <a:gd name="connsiteY68" fmla="*/ 3148706 h 3716538"/>
              <a:gd name="connsiteX69" fmla="*/ 1210424 w 4163662"/>
              <a:gd name="connsiteY69" fmla="*/ 3126440 h 3716538"/>
              <a:gd name="connsiteX70" fmla="*/ 1167479 w 4163662"/>
              <a:gd name="connsiteY70" fmla="*/ 3107352 h 3716538"/>
              <a:gd name="connsiteX71" fmla="*/ 1121353 w 4163662"/>
              <a:gd name="connsiteY71" fmla="*/ 3091447 h 3716538"/>
              <a:gd name="connsiteX72" fmla="*/ 1073635 w 4163662"/>
              <a:gd name="connsiteY72" fmla="*/ 3077132 h 3716538"/>
              <a:gd name="connsiteX73" fmla="*/ 1025919 w 4163662"/>
              <a:gd name="connsiteY73" fmla="*/ 3064407 h 3716538"/>
              <a:gd name="connsiteX74" fmla="*/ 976611 w 4163662"/>
              <a:gd name="connsiteY74" fmla="*/ 3051682 h 3716538"/>
              <a:gd name="connsiteX75" fmla="*/ 930485 w 4163662"/>
              <a:gd name="connsiteY75" fmla="*/ 3037367 h 3716538"/>
              <a:gd name="connsiteX76" fmla="*/ 884357 w 4163662"/>
              <a:gd name="connsiteY76" fmla="*/ 3021461 h 3716538"/>
              <a:gd name="connsiteX77" fmla="*/ 841414 w 4163662"/>
              <a:gd name="connsiteY77" fmla="*/ 3002373 h 3716538"/>
              <a:gd name="connsiteX78" fmla="*/ 803238 w 4163662"/>
              <a:gd name="connsiteY78" fmla="*/ 2978515 h 3716538"/>
              <a:gd name="connsiteX79" fmla="*/ 768245 w 4163662"/>
              <a:gd name="connsiteY79" fmla="*/ 2949885 h 3716538"/>
              <a:gd name="connsiteX80" fmla="*/ 739617 w 4163662"/>
              <a:gd name="connsiteY80" fmla="*/ 2914894 h 3716538"/>
              <a:gd name="connsiteX81" fmla="*/ 715758 w 4163662"/>
              <a:gd name="connsiteY81" fmla="*/ 2876719 h 3716538"/>
              <a:gd name="connsiteX82" fmla="*/ 696671 w 4163662"/>
              <a:gd name="connsiteY82" fmla="*/ 2833774 h 3716538"/>
              <a:gd name="connsiteX83" fmla="*/ 680766 w 4163662"/>
              <a:gd name="connsiteY83" fmla="*/ 2787648 h 3716538"/>
              <a:gd name="connsiteX84" fmla="*/ 666450 w 4163662"/>
              <a:gd name="connsiteY84" fmla="*/ 2741522 h 3716538"/>
              <a:gd name="connsiteX85" fmla="*/ 653726 w 4163662"/>
              <a:gd name="connsiteY85" fmla="*/ 2692214 h 3716538"/>
              <a:gd name="connsiteX86" fmla="*/ 641000 w 4163662"/>
              <a:gd name="connsiteY86" fmla="*/ 2644497 h 3716538"/>
              <a:gd name="connsiteX87" fmla="*/ 626686 w 4163662"/>
              <a:gd name="connsiteY87" fmla="*/ 2596780 h 3716538"/>
              <a:gd name="connsiteX88" fmla="*/ 610780 w 4163662"/>
              <a:gd name="connsiteY88" fmla="*/ 2550653 h 3716538"/>
              <a:gd name="connsiteX89" fmla="*/ 591692 w 4163662"/>
              <a:gd name="connsiteY89" fmla="*/ 2507706 h 3716538"/>
              <a:gd name="connsiteX90" fmla="*/ 569424 w 4163662"/>
              <a:gd name="connsiteY90" fmla="*/ 2467943 h 3716538"/>
              <a:gd name="connsiteX91" fmla="*/ 540796 w 4163662"/>
              <a:gd name="connsiteY91" fmla="*/ 2432951 h 3716538"/>
              <a:gd name="connsiteX92" fmla="*/ 508983 w 4163662"/>
              <a:gd name="connsiteY92" fmla="*/ 2396368 h 3716538"/>
              <a:gd name="connsiteX93" fmla="*/ 472400 w 4163662"/>
              <a:gd name="connsiteY93" fmla="*/ 2364557 h 3716538"/>
              <a:gd name="connsiteX94" fmla="*/ 432635 w 4163662"/>
              <a:gd name="connsiteY94" fmla="*/ 2334336 h 3716538"/>
              <a:gd name="connsiteX95" fmla="*/ 392871 w 4163662"/>
              <a:gd name="connsiteY95" fmla="*/ 2304116 h 3716538"/>
              <a:gd name="connsiteX96" fmla="*/ 353108 w 4163662"/>
              <a:gd name="connsiteY96" fmla="*/ 2273895 h 3716538"/>
              <a:gd name="connsiteX97" fmla="*/ 314933 w 4163662"/>
              <a:gd name="connsiteY97" fmla="*/ 2243673 h 3716538"/>
              <a:gd name="connsiteX98" fmla="*/ 278350 w 4163662"/>
              <a:gd name="connsiteY98" fmla="*/ 2210272 h 3716538"/>
              <a:gd name="connsiteX99" fmla="*/ 246539 w 4163662"/>
              <a:gd name="connsiteY99" fmla="*/ 2176871 h 3716538"/>
              <a:gd name="connsiteX100" fmla="*/ 219500 w 4163662"/>
              <a:gd name="connsiteY100" fmla="*/ 2138696 h 3716538"/>
              <a:gd name="connsiteX101" fmla="*/ 198823 w 4163662"/>
              <a:gd name="connsiteY101" fmla="*/ 2098933 h 3716538"/>
              <a:gd name="connsiteX102" fmla="*/ 184508 w 4163662"/>
              <a:gd name="connsiteY102" fmla="*/ 2051217 h 3716538"/>
              <a:gd name="connsiteX103" fmla="*/ 178145 w 4163662"/>
              <a:gd name="connsiteY103" fmla="*/ 2001909 h 3716538"/>
              <a:gd name="connsiteX104" fmla="*/ 176554 w 4163662"/>
              <a:gd name="connsiteY104" fmla="*/ 1951009 h 3716538"/>
              <a:gd name="connsiteX105" fmla="*/ 181326 w 4163662"/>
              <a:gd name="connsiteY105" fmla="*/ 1896930 h 3716538"/>
              <a:gd name="connsiteX106" fmla="*/ 187688 w 4163662"/>
              <a:gd name="connsiteY106" fmla="*/ 1842851 h 3716538"/>
              <a:gd name="connsiteX107" fmla="*/ 195640 w 4163662"/>
              <a:gd name="connsiteY107" fmla="*/ 1788771 h 3716538"/>
              <a:gd name="connsiteX108" fmla="*/ 202004 w 4163662"/>
              <a:gd name="connsiteY108" fmla="*/ 1734693 h 3716538"/>
              <a:gd name="connsiteX109" fmla="*/ 205186 w 4163662"/>
              <a:gd name="connsiteY109" fmla="*/ 1680614 h 3716538"/>
              <a:gd name="connsiteX110" fmla="*/ 205186 w 4163662"/>
              <a:gd name="connsiteY110" fmla="*/ 1628124 h 3716538"/>
              <a:gd name="connsiteX111" fmla="*/ 198823 w 4163662"/>
              <a:gd name="connsiteY111" fmla="*/ 1578818 h 3716538"/>
              <a:gd name="connsiteX112" fmla="*/ 186098 w 4163662"/>
              <a:gd name="connsiteY112" fmla="*/ 1529510 h 3716538"/>
              <a:gd name="connsiteX113" fmla="*/ 167011 w 4163662"/>
              <a:gd name="connsiteY113" fmla="*/ 1483382 h 3716538"/>
              <a:gd name="connsiteX114" fmla="*/ 143153 w 4163662"/>
              <a:gd name="connsiteY114" fmla="*/ 1435666 h 3716538"/>
              <a:gd name="connsiteX115" fmla="*/ 116112 w 4163662"/>
              <a:gd name="connsiteY115" fmla="*/ 1387950 h 3716538"/>
              <a:gd name="connsiteX116" fmla="*/ 87483 w 4163662"/>
              <a:gd name="connsiteY116" fmla="*/ 1340232 h 3716538"/>
              <a:gd name="connsiteX117" fmla="*/ 60443 w 4163662"/>
              <a:gd name="connsiteY117" fmla="*/ 1294104 h 3716538"/>
              <a:gd name="connsiteX118" fmla="*/ 36583 w 4163662"/>
              <a:gd name="connsiteY118" fmla="*/ 1244799 h 3716538"/>
              <a:gd name="connsiteX119" fmla="*/ 17498 w 4163662"/>
              <a:gd name="connsiteY119" fmla="*/ 1197081 h 3716538"/>
              <a:gd name="connsiteX120" fmla="*/ 4773 w 4163662"/>
              <a:gd name="connsiteY120" fmla="*/ 1147773 h 3716538"/>
              <a:gd name="connsiteX121" fmla="*/ 0 w 4163662"/>
              <a:gd name="connsiteY121" fmla="*/ 1096874 h 3716538"/>
              <a:gd name="connsiteX122" fmla="*/ 4773 w 4163662"/>
              <a:gd name="connsiteY122" fmla="*/ 1045978 h 3716538"/>
              <a:gd name="connsiteX123" fmla="*/ 17498 w 4163662"/>
              <a:gd name="connsiteY123" fmla="*/ 996670 h 3716538"/>
              <a:gd name="connsiteX124" fmla="*/ 36583 w 4163662"/>
              <a:gd name="connsiteY124" fmla="*/ 948952 h 3716538"/>
              <a:gd name="connsiteX125" fmla="*/ 60443 w 4163662"/>
              <a:gd name="connsiteY125" fmla="*/ 899646 h 3716538"/>
              <a:gd name="connsiteX126" fmla="*/ 87483 w 4163662"/>
              <a:gd name="connsiteY126" fmla="*/ 853518 h 3716538"/>
              <a:gd name="connsiteX127" fmla="*/ 116112 w 4163662"/>
              <a:gd name="connsiteY127" fmla="*/ 805802 h 3716538"/>
              <a:gd name="connsiteX128" fmla="*/ 143153 w 4163662"/>
              <a:gd name="connsiteY128" fmla="*/ 758084 h 3716538"/>
              <a:gd name="connsiteX129" fmla="*/ 167011 w 4163662"/>
              <a:gd name="connsiteY129" fmla="*/ 710368 h 3716538"/>
              <a:gd name="connsiteX130" fmla="*/ 186098 w 4163662"/>
              <a:gd name="connsiteY130" fmla="*/ 664240 h 3716538"/>
              <a:gd name="connsiteX131" fmla="*/ 198823 w 4163662"/>
              <a:gd name="connsiteY131" fmla="*/ 614933 h 3716538"/>
              <a:gd name="connsiteX132" fmla="*/ 205186 w 4163662"/>
              <a:gd name="connsiteY132" fmla="*/ 565626 h 3716538"/>
              <a:gd name="connsiteX133" fmla="*/ 205186 w 4163662"/>
              <a:gd name="connsiteY133" fmla="*/ 513138 h 3716538"/>
              <a:gd name="connsiteX134" fmla="*/ 202004 w 4163662"/>
              <a:gd name="connsiteY134" fmla="*/ 459058 h 3716538"/>
              <a:gd name="connsiteX135" fmla="*/ 195640 w 4163662"/>
              <a:gd name="connsiteY135" fmla="*/ 404979 h 3716538"/>
              <a:gd name="connsiteX136" fmla="*/ 187688 w 4163662"/>
              <a:gd name="connsiteY136" fmla="*/ 350899 h 3716538"/>
              <a:gd name="connsiteX137" fmla="*/ 181326 w 4163662"/>
              <a:gd name="connsiteY137" fmla="*/ 296820 h 3716538"/>
              <a:gd name="connsiteX138" fmla="*/ 176554 w 4163662"/>
              <a:gd name="connsiteY138" fmla="*/ 242741 h 3716538"/>
              <a:gd name="connsiteX139" fmla="*/ 178145 w 4163662"/>
              <a:gd name="connsiteY139" fmla="*/ 191843 h 3716538"/>
              <a:gd name="connsiteX140" fmla="*/ 184508 w 4163662"/>
              <a:gd name="connsiteY140" fmla="*/ 142536 h 3716538"/>
              <a:gd name="connsiteX141" fmla="*/ 198823 w 4163662"/>
              <a:gd name="connsiteY141" fmla="*/ 94818 h 3716538"/>
              <a:gd name="connsiteX142" fmla="*/ 219500 w 4163662"/>
              <a:gd name="connsiteY142" fmla="*/ 55055 h 3716538"/>
              <a:gd name="connsiteX143" fmla="*/ 246539 w 4163662"/>
              <a:gd name="connsiteY143" fmla="*/ 16881 h 371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163662" h="3716538">
                <a:moveTo>
                  <a:pt x="262616" y="0"/>
                </a:moveTo>
                <a:lnTo>
                  <a:pt x="4163662" y="0"/>
                </a:lnTo>
                <a:lnTo>
                  <a:pt x="4163662" y="3079653"/>
                </a:lnTo>
                <a:lnTo>
                  <a:pt x="4124349" y="3091447"/>
                </a:lnTo>
                <a:lnTo>
                  <a:pt x="4078224" y="3107352"/>
                </a:lnTo>
                <a:lnTo>
                  <a:pt x="4035278" y="3126440"/>
                </a:lnTo>
                <a:lnTo>
                  <a:pt x="3995515" y="3148706"/>
                </a:lnTo>
                <a:lnTo>
                  <a:pt x="3960521" y="3177336"/>
                </a:lnTo>
                <a:lnTo>
                  <a:pt x="3923938" y="3209149"/>
                </a:lnTo>
                <a:lnTo>
                  <a:pt x="3892126" y="3245731"/>
                </a:lnTo>
                <a:lnTo>
                  <a:pt x="3861906" y="3283905"/>
                </a:lnTo>
                <a:lnTo>
                  <a:pt x="3831684" y="3323668"/>
                </a:lnTo>
                <a:lnTo>
                  <a:pt x="3801464" y="3363433"/>
                </a:lnTo>
                <a:lnTo>
                  <a:pt x="3771243" y="3401607"/>
                </a:lnTo>
                <a:lnTo>
                  <a:pt x="3737841" y="3438189"/>
                </a:lnTo>
                <a:lnTo>
                  <a:pt x="3704438" y="3470000"/>
                </a:lnTo>
                <a:lnTo>
                  <a:pt x="3666266" y="3497040"/>
                </a:lnTo>
                <a:lnTo>
                  <a:pt x="3626502" y="3517718"/>
                </a:lnTo>
                <a:lnTo>
                  <a:pt x="3578783" y="3532034"/>
                </a:lnTo>
                <a:lnTo>
                  <a:pt x="3529475" y="3538396"/>
                </a:lnTo>
                <a:lnTo>
                  <a:pt x="3478578" y="3539986"/>
                </a:lnTo>
                <a:lnTo>
                  <a:pt x="3424498" y="3535214"/>
                </a:lnTo>
                <a:lnTo>
                  <a:pt x="3370419" y="3528852"/>
                </a:lnTo>
                <a:lnTo>
                  <a:pt x="3316339" y="3520898"/>
                </a:lnTo>
                <a:lnTo>
                  <a:pt x="3262260" y="3514538"/>
                </a:lnTo>
                <a:lnTo>
                  <a:pt x="3208180" y="3511356"/>
                </a:lnTo>
                <a:lnTo>
                  <a:pt x="3155691" y="3511356"/>
                </a:lnTo>
                <a:lnTo>
                  <a:pt x="3106385" y="3517718"/>
                </a:lnTo>
                <a:lnTo>
                  <a:pt x="3055486" y="3530443"/>
                </a:lnTo>
                <a:lnTo>
                  <a:pt x="3009359" y="3549529"/>
                </a:lnTo>
                <a:lnTo>
                  <a:pt x="2961643" y="3574979"/>
                </a:lnTo>
                <a:lnTo>
                  <a:pt x="2913926" y="3600429"/>
                </a:lnTo>
                <a:lnTo>
                  <a:pt x="2866208" y="3629057"/>
                </a:lnTo>
                <a:lnTo>
                  <a:pt x="2820080" y="3656097"/>
                </a:lnTo>
                <a:lnTo>
                  <a:pt x="2770775" y="3679956"/>
                </a:lnTo>
                <a:lnTo>
                  <a:pt x="2723057" y="3699043"/>
                </a:lnTo>
                <a:lnTo>
                  <a:pt x="2673748" y="3711768"/>
                </a:lnTo>
                <a:lnTo>
                  <a:pt x="2622852" y="3716538"/>
                </a:lnTo>
                <a:lnTo>
                  <a:pt x="2571954" y="3711768"/>
                </a:lnTo>
                <a:lnTo>
                  <a:pt x="2522645" y="3699043"/>
                </a:lnTo>
                <a:lnTo>
                  <a:pt x="2474930" y="3679956"/>
                </a:lnTo>
                <a:lnTo>
                  <a:pt x="2425622" y="3656097"/>
                </a:lnTo>
                <a:lnTo>
                  <a:pt x="2379494" y="3629057"/>
                </a:lnTo>
                <a:lnTo>
                  <a:pt x="2331777" y="3600429"/>
                </a:lnTo>
                <a:lnTo>
                  <a:pt x="2284059" y="3574979"/>
                </a:lnTo>
                <a:lnTo>
                  <a:pt x="2236344" y="3549529"/>
                </a:lnTo>
                <a:lnTo>
                  <a:pt x="2188627" y="3530443"/>
                </a:lnTo>
                <a:lnTo>
                  <a:pt x="2139319" y="3517718"/>
                </a:lnTo>
                <a:lnTo>
                  <a:pt x="2090011" y="3511356"/>
                </a:lnTo>
                <a:lnTo>
                  <a:pt x="2037520" y="3511356"/>
                </a:lnTo>
                <a:lnTo>
                  <a:pt x="1983442" y="3514538"/>
                </a:lnTo>
                <a:lnTo>
                  <a:pt x="1929363" y="3520898"/>
                </a:lnTo>
                <a:lnTo>
                  <a:pt x="1875283" y="3528852"/>
                </a:lnTo>
                <a:lnTo>
                  <a:pt x="1821202" y="3535214"/>
                </a:lnTo>
                <a:lnTo>
                  <a:pt x="1767124" y="3539986"/>
                </a:lnTo>
                <a:lnTo>
                  <a:pt x="1716227" y="3538396"/>
                </a:lnTo>
                <a:lnTo>
                  <a:pt x="1666920" y="3532034"/>
                </a:lnTo>
                <a:lnTo>
                  <a:pt x="1619202" y="3517718"/>
                </a:lnTo>
                <a:lnTo>
                  <a:pt x="1579438" y="3497040"/>
                </a:lnTo>
                <a:lnTo>
                  <a:pt x="1541263" y="3470000"/>
                </a:lnTo>
                <a:lnTo>
                  <a:pt x="1507862" y="3438189"/>
                </a:lnTo>
                <a:lnTo>
                  <a:pt x="1474459" y="3401607"/>
                </a:lnTo>
                <a:lnTo>
                  <a:pt x="1444238" y="3363433"/>
                </a:lnTo>
                <a:lnTo>
                  <a:pt x="1414018" y="3323668"/>
                </a:lnTo>
                <a:lnTo>
                  <a:pt x="1383797" y="3283905"/>
                </a:lnTo>
                <a:lnTo>
                  <a:pt x="1353577" y="3245731"/>
                </a:lnTo>
                <a:lnTo>
                  <a:pt x="1321764" y="3209149"/>
                </a:lnTo>
                <a:lnTo>
                  <a:pt x="1285181" y="3177336"/>
                </a:lnTo>
                <a:lnTo>
                  <a:pt x="1250188" y="3148706"/>
                </a:lnTo>
                <a:lnTo>
                  <a:pt x="1210424" y="3126440"/>
                </a:lnTo>
                <a:lnTo>
                  <a:pt x="1167479" y="3107352"/>
                </a:lnTo>
                <a:lnTo>
                  <a:pt x="1121353" y="3091447"/>
                </a:lnTo>
                <a:lnTo>
                  <a:pt x="1073635" y="3077132"/>
                </a:lnTo>
                <a:lnTo>
                  <a:pt x="1025919" y="3064407"/>
                </a:lnTo>
                <a:lnTo>
                  <a:pt x="976611" y="3051682"/>
                </a:lnTo>
                <a:lnTo>
                  <a:pt x="930485" y="3037367"/>
                </a:lnTo>
                <a:lnTo>
                  <a:pt x="884357" y="3021461"/>
                </a:lnTo>
                <a:lnTo>
                  <a:pt x="841414" y="3002373"/>
                </a:lnTo>
                <a:lnTo>
                  <a:pt x="803238" y="2978515"/>
                </a:lnTo>
                <a:lnTo>
                  <a:pt x="768245" y="2949885"/>
                </a:lnTo>
                <a:lnTo>
                  <a:pt x="739617" y="2914894"/>
                </a:lnTo>
                <a:lnTo>
                  <a:pt x="715758" y="2876719"/>
                </a:lnTo>
                <a:lnTo>
                  <a:pt x="696671" y="2833774"/>
                </a:lnTo>
                <a:lnTo>
                  <a:pt x="680766" y="2787648"/>
                </a:lnTo>
                <a:lnTo>
                  <a:pt x="666450" y="2741522"/>
                </a:lnTo>
                <a:lnTo>
                  <a:pt x="653726" y="2692214"/>
                </a:lnTo>
                <a:lnTo>
                  <a:pt x="641000" y="2644497"/>
                </a:lnTo>
                <a:lnTo>
                  <a:pt x="626686" y="2596780"/>
                </a:lnTo>
                <a:lnTo>
                  <a:pt x="610780" y="2550653"/>
                </a:lnTo>
                <a:lnTo>
                  <a:pt x="591692" y="2507706"/>
                </a:lnTo>
                <a:lnTo>
                  <a:pt x="569424" y="2467943"/>
                </a:lnTo>
                <a:lnTo>
                  <a:pt x="540796" y="2432951"/>
                </a:lnTo>
                <a:lnTo>
                  <a:pt x="508983" y="2396368"/>
                </a:lnTo>
                <a:lnTo>
                  <a:pt x="472400" y="2364557"/>
                </a:lnTo>
                <a:lnTo>
                  <a:pt x="432635" y="2334336"/>
                </a:lnTo>
                <a:lnTo>
                  <a:pt x="392871" y="2304116"/>
                </a:lnTo>
                <a:lnTo>
                  <a:pt x="353108" y="2273895"/>
                </a:lnTo>
                <a:lnTo>
                  <a:pt x="314933" y="2243673"/>
                </a:lnTo>
                <a:lnTo>
                  <a:pt x="278350" y="2210272"/>
                </a:lnTo>
                <a:lnTo>
                  <a:pt x="246539" y="2176871"/>
                </a:lnTo>
                <a:lnTo>
                  <a:pt x="219500" y="2138696"/>
                </a:lnTo>
                <a:lnTo>
                  <a:pt x="198823" y="2098933"/>
                </a:lnTo>
                <a:lnTo>
                  <a:pt x="184508" y="2051217"/>
                </a:lnTo>
                <a:lnTo>
                  <a:pt x="178145" y="2001909"/>
                </a:lnTo>
                <a:lnTo>
                  <a:pt x="176554" y="1951009"/>
                </a:lnTo>
                <a:lnTo>
                  <a:pt x="181326" y="1896930"/>
                </a:lnTo>
                <a:lnTo>
                  <a:pt x="187688" y="1842851"/>
                </a:lnTo>
                <a:lnTo>
                  <a:pt x="195640" y="1788771"/>
                </a:lnTo>
                <a:lnTo>
                  <a:pt x="202004" y="1734693"/>
                </a:lnTo>
                <a:lnTo>
                  <a:pt x="205186" y="1680614"/>
                </a:lnTo>
                <a:lnTo>
                  <a:pt x="205186" y="1628124"/>
                </a:lnTo>
                <a:lnTo>
                  <a:pt x="198823" y="1578818"/>
                </a:lnTo>
                <a:lnTo>
                  <a:pt x="186098" y="1529510"/>
                </a:lnTo>
                <a:lnTo>
                  <a:pt x="167011" y="1483382"/>
                </a:lnTo>
                <a:lnTo>
                  <a:pt x="143153" y="1435666"/>
                </a:lnTo>
                <a:lnTo>
                  <a:pt x="116112" y="1387950"/>
                </a:lnTo>
                <a:lnTo>
                  <a:pt x="87483" y="1340232"/>
                </a:lnTo>
                <a:lnTo>
                  <a:pt x="60443" y="1294104"/>
                </a:lnTo>
                <a:lnTo>
                  <a:pt x="36583" y="1244799"/>
                </a:lnTo>
                <a:lnTo>
                  <a:pt x="17498" y="1197081"/>
                </a:lnTo>
                <a:lnTo>
                  <a:pt x="4773" y="1147773"/>
                </a:lnTo>
                <a:lnTo>
                  <a:pt x="0" y="1096874"/>
                </a:lnTo>
                <a:lnTo>
                  <a:pt x="4773" y="1045978"/>
                </a:lnTo>
                <a:lnTo>
                  <a:pt x="17498" y="996670"/>
                </a:lnTo>
                <a:lnTo>
                  <a:pt x="36583" y="948952"/>
                </a:lnTo>
                <a:lnTo>
                  <a:pt x="60443" y="899646"/>
                </a:lnTo>
                <a:lnTo>
                  <a:pt x="87483" y="853518"/>
                </a:lnTo>
                <a:lnTo>
                  <a:pt x="116112" y="805802"/>
                </a:lnTo>
                <a:lnTo>
                  <a:pt x="143153" y="758084"/>
                </a:lnTo>
                <a:lnTo>
                  <a:pt x="167011" y="710368"/>
                </a:lnTo>
                <a:lnTo>
                  <a:pt x="186098" y="664240"/>
                </a:lnTo>
                <a:lnTo>
                  <a:pt x="198823" y="614933"/>
                </a:lnTo>
                <a:lnTo>
                  <a:pt x="205186" y="565626"/>
                </a:lnTo>
                <a:lnTo>
                  <a:pt x="205186" y="513138"/>
                </a:lnTo>
                <a:lnTo>
                  <a:pt x="202004" y="459058"/>
                </a:lnTo>
                <a:lnTo>
                  <a:pt x="195640" y="404979"/>
                </a:lnTo>
                <a:lnTo>
                  <a:pt x="187688" y="350899"/>
                </a:lnTo>
                <a:lnTo>
                  <a:pt x="181326" y="296820"/>
                </a:lnTo>
                <a:lnTo>
                  <a:pt x="176554" y="242741"/>
                </a:lnTo>
                <a:lnTo>
                  <a:pt x="178145" y="191843"/>
                </a:lnTo>
                <a:lnTo>
                  <a:pt x="184508" y="142536"/>
                </a:lnTo>
                <a:lnTo>
                  <a:pt x="198823" y="94818"/>
                </a:lnTo>
                <a:lnTo>
                  <a:pt x="219500" y="55055"/>
                </a:lnTo>
                <a:lnTo>
                  <a:pt x="246539" y="1688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60E7417-DF76-4925-99CB-2786C695A0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3264" y="3933316"/>
            <a:ext cx="3348736" cy="2924683"/>
          </a:xfrm>
          <a:custGeom>
            <a:avLst/>
            <a:gdLst>
              <a:gd name="connsiteX0" fmla="*/ 2013532 w 3348736"/>
              <a:gd name="connsiteY0" fmla="*/ 0 h 2924683"/>
              <a:gd name="connsiteX1" fmla="*/ 2052605 w 3348736"/>
              <a:gd name="connsiteY1" fmla="*/ 3662 h 2924683"/>
              <a:gd name="connsiteX2" fmla="*/ 2090458 w 3348736"/>
              <a:gd name="connsiteY2" fmla="*/ 13432 h 2924683"/>
              <a:gd name="connsiteX3" fmla="*/ 2127091 w 3348736"/>
              <a:gd name="connsiteY3" fmla="*/ 28084 h 2924683"/>
              <a:gd name="connsiteX4" fmla="*/ 2164942 w 3348736"/>
              <a:gd name="connsiteY4" fmla="*/ 46400 h 2924683"/>
              <a:gd name="connsiteX5" fmla="*/ 2200354 w 3348736"/>
              <a:gd name="connsiteY5" fmla="*/ 67158 h 2924683"/>
              <a:gd name="connsiteX6" fmla="*/ 2236987 w 3348736"/>
              <a:gd name="connsiteY6" fmla="*/ 89137 h 2924683"/>
              <a:gd name="connsiteX7" fmla="*/ 2273618 w 3348736"/>
              <a:gd name="connsiteY7" fmla="*/ 108674 h 2924683"/>
              <a:gd name="connsiteX8" fmla="*/ 2310249 w 3348736"/>
              <a:gd name="connsiteY8" fmla="*/ 128211 h 2924683"/>
              <a:gd name="connsiteX9" fmla="*/ 2345660 w 3348736"/>
              <a:gd name="connsiteY9" fmla="*/ 142864 h 2924683"/>
              <a:gd name="connsiteX10" fmla="*/ 2384735 w 3348736"/>
              <a:gd name="connsiteY10" fmla="*/ 152632 h 2924683"/>
              <a:gd name="connsiteX11" fmla="*/ 2422587 w 3348736"/>
              <a:gd name="connsiteY11" fmla="*/ 157517 h 2924683"/>
              <a:gd name="connsiteX12" fmla="*/ 2462882 w 3348736"/>
              <a:gd name="connsiteY12" fmla="*/ 157517 h 2924683"/>
              <a:gd name="connsiteX13" fmla="*/ 2504398 w 3348736"/>
              <a:gd name="connsiteY13" fmla="*/ 155076 h 2924683"/>
              <a:gd name="connsiteX14" fmla="*/ 2545914 w 3348736"/>
              <a:gd name="connsiteY14" fmla="*/ 150191 h 2924683"/>
              <a:gd name="connsiteX15" fmla="*/ 2587431 w 3348736"/>
              <a:gd name="connsiteY15" fmla="*/ 144086 h 2924683"/>
              <a:gd name="connsiteX16" fmla="*/ 2628946 w 3348736"/>
              <a:gd name="connsiteY16" fmla="*/ 139201 h 2924683"/>
              <a:gd name="connsiteX17" fmla="*/ 2670463 w 3348736"/>
              <a:gd name="connsiteY17" fmla="*/ 135537 h 2924683"/>
              <a:gd name="connsiteX18" fmla="*/ 2709536 w 3348736"/>
              <a:gd name="connsiteY18" fmla="*/ 136759 h 2924683"/>
              <a:gd name="connsiteX19" fmla="*/ 2747389 w 3348736"/>
              <a:gd name="connsiteY19" fmla="*/ 141643 h 2924683"/>
              <a:gd name="connsiteX20" fmla="*/ 2784022 w 3348736"/>
              <a:gd name="connsiteY20" fmla="*/ 152632 h 2924683"/>
              <a:gd name="connsiteX21" fmla="*/ 2814549 w 3348736"/>
              <a:gd name="connsiteY21" fmla="*/ 168506 h 2924683"/>
              <a:gd name="connsiteX22" fmla="*/ 2843853 w 3348736"/>
              <a:gd name="connsiteY22" fmla="*/ 189265 h 2924683"/>
              <a:gd name="connsiteX23" fmla="*/ 2869496 w 3348736"/>
              <a:gd name="connsiteY23" fmla="*/ 213685 h 2924683"/>
              <a:gd name="connsiteX24" fmla="*/ 2895138 w 3348736"/>
              <a:gd name="connsiteY24" fmla="*/ 241769 h 2924683"/>
              <a:gd name="connsiteX25" fmla="*/ 2918338 w 3348736"/>
              <a:gd name="connsiteY25" fmla="*/ 271075 h 2924683"/>
              <a:gd name="connsiteX26" fmla="*/ 2941538 w 3348736"/>
              <a:gd name="connsiteY26" fmla="*/ 301602 h 2924683"/>
              <a:gd name="connsiteX27" fmla="*/ 2964739 w 3348736"/>
              <a:gd name="connsiteY27" fmla="*/ 332128 h 2924683"/>
              <a:gd name="connsiteX28" fmla="*/ 2987939 w 3348736"/>
              <a:gd name="connsiteY28" fmla="*/ 361433 h 2924683"/>
              <a:gd name="connsiteX29" fmla="*/ 3012361 w 3348736"/>
              <a:gd name="connsiteY29" fmla="*/ 389517 h 2924683"/>
              <a:gd name="connsiteX30" fmla="*/ 3040445 w 3348736"/>
              <a:gd name="connsiteY30" fmla="*/ 413940 h 2924683"/>
              <a:gd name="connsiteX31" fmla="*/ 3067309 w 3348736"/>
              <a:gd name="connsiteY31" fmla="*/ 435919 h 2924683"/>
              <a:gd name="connsiteX32" fmla="*/ 3097835 w 3348736"/>
              <a:gd name="connsiteY32" fmla="*/ 453013 h 2924683"/>
              <a:gd name="connsiteX33" fmla="*/ 3130804 w 3348736"/>
              <a:gd name="connsiteY33" fmla="*/ 467665 h 2924683"/>
              <a:gd name="connsiteX34" fmla="*/ 3166214 w 3348736"/>
              <a:gd name="connsiteY34" fmla="*/ 479876 h 2924683"/>
              <a:gd name="connsiteX35" fmla="*/ 3202845 w 3348736"/>
              <a:gd name="connsiteY35" fmla="*/ 490865 h 2924683"/>
              <a:gd name="connsiteX36" fmla="*/ 3239478 w 3348736"/>
              <a:gd name="connsiteY36" fmla="*/ 500634 h 2924683"/>
              <a:gd name="connsiteX37" fmla="*/ 3277331 w 3348736"/>
              <a:gd name="connsiteY37" fmla="*/ 510403 h 2924683"/>
              <a:gd name="connsiteX38" fmla="*/ 3312741 w 3348736"/>
              <a:gd name="connsiteY38" fmla="*/ 521393 h 2924683"/>
              <a:gd name="connsiteX39" fmla="*/ 3348152 w 3348736"/>
              <a:gd name="connsiteY39" fmla="*/ 533603 h 2924683"/>
              <a:gd name="connsiteX40" fmla="*/ 3348736 w 3348736"/>
              <a:gd name="connsiteY40" fmla="*/ 533862 h 2924683"/>
              <a:gd name="connsiteX41" fmla="*/ 3348736 w 3348736"/>
              <a:gd name="connsiteY41" fmla="*/ 2924683 h 2924683"/>
              <a:gd name="connsiteX42" fmla="*/ 284253 w 3348736"/>
              <a:gd name="connsiteY42" fmla="*/ 2924683 h 2924683"/>
              <a:gd name="connsiteX43" fmla="*/ 271076 w 3348736"/>
              <a:gd name="connsiteY43" fmla="*/ 2914669 h 2924683"/>
              <a:gd name="connsiteX44" fmla="*/ 241770 w 3348736"/>
              <a:gd name="connsiteY44" fmla="*/ 2891468 h 2924683"/>
              <a:gd name="connsiteX45" fmla="*/ 213686 w 3348736"/>
              <a:gd name="connsiteY45" fmla="*/ 2865827 h 2924683"/>
              <a:gd name="connsiteX46" fmla="*/ 189265 w 3348736"/>
              <a:gd name="connsiteY46" fmla="*/ 2840185 h 2924683"/>
              <a:gd name="connsiteX47" fmla="*/ 168508 w 3348736"/>
              <a:gd name="connsiteY47" fmla="*/ 2810878 h 2924683"/>
              <a:gd name="connsiteX48" fmla="*/ 152634 w 3348736"/>
              <a:gd name="connsiteY48" fmla="*/ 2780353 h 2924683"/>
              <a:gd name="connsiteX49" fmla="*/ 141644 w 3348736"/>
              <a:gd name="connsiteY49" fmla="*/ 2743722 h 2924683"/>
              <a:gd name="connsiteX50" fmla="*/ 136760 w 3348736"/>
              <a:gd name="connsiteY50" fmla="*/ 2705868 h 2924683"/>
              <a:gd name="connsiteX51" fmla="*/ 135538 w 3348736"/>
              <a:gd name="connsiteY51" fmla="*/ 2666793 h 2924683"/>
              <a:gd name="connsiteX52" fmla="*/ 139201 w 3348736"/>
              <a:gd name="connsiteY52" fmla="*/ 2625277 h 2924683"/>
              <a:gd name="connsiteX53" fmla="*/ 144086 w 3348736"/>
              <a:gd name="connsiteY53" fmla="*/ 2583762 h 2924683"/>
              <a:gd name="connsiteX54" fmla="*/ 150191 w 3348736"/>
              <a:gd name="connsiteY54" fmla="*/ 2542245 h 2924683"/>
              <a:gd name="connsiteX55" fmla="*/ 155076 w 3348736"/>
              <a:gd name="connsiteY55" fmla="*/ 2500730 h 2924683"/>
              <a:gd name="connsiteX56" fmla="*/ 157518 w 3348736"/>
              <a:gd name="connsiteY56" fmla="*/ 2459214 h 2924683"/>
              <a:gd name="connsiteX57" fmla="*/ 157518 w 3348736"/>
              <a:gd name="connsiteY57" fmla="*/ 2418918 h 2924683"/>
              <a:gd name="connsiteX58" fmla="*/ 152634 w 3348736"/>
              <a:gd name="connsiteY58" fmla="*/ 2381067 h 2924683"/>
              <a:gd name="connsiteX59" fmla="*/ 142865 w 3348736"/>
              <a:gd name="connsiteY59" fmla="*/ 2343213 h 2924683"/>
              <a:gd name="connsiteX60" fmla="*/ 128212 w 3348736"/>
              <a:gd name="connsiteY60" fmla="*/ 2307801 h 2924683"/>
              <a:gd name="connsiteX61" fmla="*/ 109897 w 3348736"/>
              <a:gd name="connsiteY61" fmla="*/ 2271170 h 2924683"/>
              <a:gd name="connsiteX62" fmla="*/ 89137 w 3348736"/>
              <a:gd name="connsiteY62" fmla="*/ 2234540 h 2924683"/>
              <a:gd name="connsiteX63" fmla="*/ 67160 w 3348736"/>
              <a:gd name="connsiteY63" fmla="*/ 2197907 h 2924683"/>
              <a:gd name="connsiteX64" fmla="*/ 46401 w 3348736"/>
              <a:gd name="connsiteY64" fmla="*/ 2162495 h 2924683"/>
              <a:gd name="connsiteX65" fmla="*/ 28084 w 3348736"/>
              <a:gd name="connsiteY65" fmla="*/ 2124644 h 2924683"/>
              <a:gd name="connsiteX66" fmla="*/ 13433 w 3348736"/>
              <a:gd name="connsiteY66" fmla="*/ 2088011 h 2924683"/>
              <a:gd name="connsiteX67" fmla="*/ 3664 w 3348736"/>
              <a:gd name="connsiteY67" fmla="*/ 2050158 h 2924683"/>
              <a:gd name="connsiteX68" fmla="*/ 0 w 3348736"/>
              <a:gd name="connsiteY68" fmla="*/ 2011084 h 2924683"/>
              <a:gd name="connsiteX69" fmla="*/ 3664 w 3348736"/>
              <a:gd name="connsiteY69" fmla="*/ 1972011 h 2924683"/>
              <a:gd name="connsiteX70" fmla="*/ 13433 w 3348736"/>
              <a:gd name="connsiteY70" fmla="*/ 1934159 h 2924683"/>
              <a:gd name="connsiteX71" fmla="*/ 28084 w 3348736"/>
              <a:gd name="connsiteY71" fmla="*/ 1897526 h 2924683"/>
              <a:gd name="connsiteX72" fmla="*/ 46401 w 3348736"/>
              <a:gd name="connsiteY72" fmla="*/ 1859674 h 2924683"/>
              <a:gd name="connsiteX73" fmla="*/ 67160 w 3348736"/>
              <a:gd name="connsiteY73" fmla="*/ 1824262 h 2924683"/>
              <a:gd name="connsiteX74" fmla="*/ 89137 w 3348736"/>
              <a:gd name="connsiteY74" fmla="*/ 1787632 h 2924683"/>
              <a:gd name="connsiteX75" fmla="*/ 109897 w 3348736"/>
              <a:gd name="connsiteY75" fmla="*/ 1750999 h 2924683"/>
              <a:gd name="connsiteX76" fmla="*/ 128212 w 3348736"/>
              <a:gd name="connsiteY76" fmla="*/ 1714368 h 2924683"/>
              <a:gd name="connsiteX77" fmla="*/ 142865 w 3348736"/>
              <a:gd name="connsiteY77" fmla="*/ 1678956 h 2924683"/>
              <a:gd name="connsiteX78" fmla="*/ 152634 w 3348736"/>
              <a:gd name="connsiteY78" fmla="*/ 1641103 h 2924683"/>
              <a:gd name="connsiteX79" fmla="*/ 157518 w 3348736"/>
              <a:gd name="connsiteY79" fmla="*/ 1603251 h 2924683"/>
              <a:gd name="connsiteX80" fmla="*/ 157518 w 3348736"/>
              <a:gd name="connsiteY80" fmla="*/ 1562957 h 2924683"/>
              <a:gd name="connsiteX81" fmla="*/ 155076 w 3348736"/>
              <a:gd name="connsiteY81" fmla="*/ 1521440 h 2924683"/>
              <a:gd name="connsiteX82" fmla="*/ 150191 w 3348736"/>
              <a:gd name="connsiteY82" fmla="*/ 1479924 h 2924683"/>
              <a:gd name="connsiteX83" fmla="*/ 144086 w 3348736"/>
              <a:gd name="connsiteY83" fmla="*/ 1438407 h 2924683"/>
              <a:gd name="connsiteX84" fmla="*/ 139201 w 3348736"/>
              <a:gd name="connsiteY84" fmla="*/ 1396892 h 2924683"/>
              <a:gd name="connsiteX85" fmla="*/ 135538 w 3348736"/>
              <a:gd name="connsiteY85" fmla="*/ 1355376 h 2924683"/>
              <a:gd name="connsiteX86" fmla="*/ 136760 w 3348736"/>
              <a:gd name="connsiteY86" fmla="*/ 1316302 h 2924683"/>
              <a:gd name="connsiteX87" fmla="*/ 141644 w 3348736"/>
              <a:gd name="connsiteY87" fmla="*/ 1278450 h 2924683"/>
              <a:gd name="connsiteX88" fmla="*/ 152634 w 3348736"/>
              <a:gd name="connsiteY88" fmla="*/ 1241817 h 2924683"/>
              <a:gd name="connsiteX89" fmla="*/ 168508 w 3348736"/>
              <a:gd name="connsiteY89" fmla="*/ 1211292 h 2924683"/>
              <a:gd name="connsiteX90" fmla="*/ 189265 w 3348736"/>
              <a:gd name="connsiteY90" fmla="*/ 1181986 h 2924683"/>
              <a:gd name="connsiteX91" fmla="*/ 213686 w 3348736"/>
              <a:gd name="connsiteY91" fmla="*/ 1156343 h 2924683"/>
              <a:gd name="connsiteX92" fmla="*/ 241770 w 3348736"/>
              <a:gd name="connsiteY92" fmla="*/ 1130702 h 2924683"/>
              <a:gd name="connsiteX93" fmla="*/ 271076 w 3348736"/>
              <a:gd name="connsiteY93" fmla="*/ 1107500 h 2924683"/>
              <a:gd name="connsiteX94" fmla="*/ 301603 w 3348736"/>
              <a:gd name="connsiteY94" fmla="*/ 1084300 h 2924683"/>
              <a:gd name="connsiteX95" fmla="*/ 332128 w 3348736"/>
              <a:gd name="connsiteY95" fmla="*/ 1061100 h 2924683"/>
              <a:gd name="connsiteX96" fmla="*/ 362656 w 3348736"/>
              <a:gd name="connsiteY96" fmla="*/ 1037900 h 2924683"/>
              <a:gd name="connsiteX97" fmla="*/ 390740 w 3348736"/>
              <a:gd name="connsiteY97" fmla="*/ 1013480 h 2924683"/>
              <a:gd name="connsiteX98" fmla="*/ 415163 w 3348736"/>
              <a:gd name="connsiteY98" fmla="*/ 985396 h 2924683"/>
              <a:gd name="connsiteX99" fmla="*/ 437140 w 3348736"/>
              <a:gd name="connsiteY99" fmla="*/ 958532 h 2924683"/>
              <a:gd name="connsiteX100" fmla="*/ 454235 w 3348736"/>
              <a:gd name="connsiteY100" fmla="*/ 928006 h 2924683"/>
              <a:gd name="connsiteX101" fmla="*/ 468888 w 3348736"/>
              <a:gd name="connsiteY101" fmla="*/ 895037 h 2924683"/>
              <a:gd name="connsiteX102" fmla="*/ 481099 w 3348736"/>
              <a:gd name="connsiteY102" fmla="*/ 859626 h 2924683"/>
              <a:gd name="connsiteX103" fmla="*/ 492088 w 3348736"/>
              <a:gd name="connsiteY103" fmla="*/ 822993 h 2924683"/>
              <a:gd name="connsiteX104" fmla="*/ 501857 w 3348736"/>
              <a:gd name="connsiteY104" fmla="*/ 786362 h 2924683"/>
              <a:gd name="connsiteX105" fmla="*/ 511626 w 3348736"/>
              <a:gd name="connsiteY105" fmla="*/ 748509 h 2924683"/>
              <a:gd name="connsiteX106" fmla="*/ 522616 w 3348736"/>
              <a:gd name="connsiteY106" fmla="*/ 713099 h 2924683"/>
              <a:gd name="connsiteX107" fmla="*/ 534826 w 3348736"/>
              <a:gd name="connsiteY107" fmla="*/ 677687 h 2924683"/>
              <a:gd name="connsiteX108" fmla="*/ 549479 w 3348736"/>
              <a:gd name="connsiteY108" fmla="*/ 644720 h 2924683"/>
              <a:gd name="connsiteX109" fmla="*/ 567795 w 3348736"/>
              <a:gd name="connsiteY109" fmla="*/ 615414 h 2924683"/>
              <a:gd name="connsiteX110" fmla="*/ 589773 w 3348736"/>
              <a:gd name="connsiteY110" fmla="*/ 588551 h 2924683"/>
              <a:gd name="connsiteX111" fmla="*/ 616636 w 3348736"/>
              <a:gd name="connsiteY111" fmla="*/ 566572 h 2924683"/>
              <a:gd name="connsiteX112" fmla="*/ 645943 w 3348736"/>
              <a:gd name="connsiteY112" fmla="*/ 548256 h 2924683"/>
              <a:gd name="connsiteX113" fmla="*/ 678910 w 3348736"/>
              <a:gd name="connsiteY113" fmla="*/ 533603 h 2924683"/>
              <a:gd name="connsiteX114" fmla="*/ 714322 w 3348736"/>
              <a:gd name="connsiteY114" fmla="*/ 521393 h 2924683"/>
              <a:gd name="connsiteX115" fmla="*/ 749733 w 3348736"/>
              <a:gd name="connsiteY115" fmla="*/ 510403 h 2924683"/>
              <a:gd name="connsiteX116" fmla="*/ 787586 w 3348736"/>
              <a:gd name="connsiteY116" fmla="*/ 500634 h 2924683"/>
              <a:gd name="connsiteX117" fmla="*/ 824217 w 3348736"/>
              <a:gd name="connsiteY117" fmla="*/ 490865 h 2924683"/>
              <a:gd name="connsiteX118" fmla="*/ 860849 w 3348736"/>
              <a:gd name="connsiteY118" fmla="*/ 479876 h 2924683"/>
              <a:gd name="connsiteX119" fmla="*/ 896260 w 3348736"/>
              <a:gd name="connsiteY119" fmla="*/ 467665 h 2924683"/>
              <a:gd name="connsiteX120" fmla="*/ 929228 w 3348736"/>
              <a:gd name="connsiteY120" fmla="*/ 453013 h 2924683"/>
              <a:gd name="connsiteX121" fmla="*/ 959755 w 3348736"/>
              <a:gd name="connsiteY121" fmla="*/ 435919 h 2924683"/>
              <a:gd name="connsiteX122" fmla="*/ 986618 w 3348736"/>
              <a:gd name="connsiteY122" fmla="*/ 413940 h 2924683"/>
              <a:gd name="connsiteX123" fmla="*/ 1014703 w 3348736"/>
              <a:gd name="connsiteY123" fmla="*/ 389517 h 2924683"/>
              <a:gd name="connsiteX124" fmla="*/ 1039125 w 3348736"/>
              <a:gd name="connsiteY124" fmla="*/ 361433 h 2924683"/>
              <a:gd name="connsiteX125" fmla="*/ 1062325 w 3348736"/>
              <a:gd name="connsiteY125" fmla="*/ 332128 h 2924683"/>
              <a:gd name="connsiteX126" fmla="*/ 1085525 w 3348736"/>
              <a:gd name="connsiteY126" fmla="*/ 301602 h 2924683"/>
              <a:gd name="connsiteX127" fmla="*/ 1108724 w 3348736"/>
              <a:gd name="connsiteY127" fmla="*/ 271075 h 2924683"/>
              <a:gd name="connsiteX128" fmla="*/ 1131924 w 3348736"/>
              <a:gd name="connsiteY128" fmla="*/ 241769 h 2924683"/>
              <a:gd name="connsiteX129" fmla="*/ 1157568 w 3348736"/>
              <a:gd name="connsiteY129" fmla="*/ 213685 h 2924683"/>
              <a:gd name="connsiteX130" fmla="*/ 1183209 w 3348736"/>
              <a:gd name="connsiteY130" fmla="*/ 189265 h 2924683"/>
              <a:gd name="connsiteX131" fmla="*/ 1212515 w 3348736"/>
              <a:gd name="connsiteY131" fmla="*/ 168506 h 2924683"/>
              <a:gd name="connsiteX132" fmla="*/ 1243042 w 3348736"/>
              <a:gd name="connsiteY132" fmla="*/ 152632 h 2924683"/>
              <a:gd name="connsiteX133" fmla="*/ 1279674 w 3348736"/>
              <a:gd name="connsiteY133" fmla="*/ 141643 h 2924683"/>
              <a:gd name="connsiteX134" fmla="*/ 1317527 w 3348736"/>
              <a:gd name="connsiteY134" fmla="*/ 136759 h 2924683"/>
              <a:gd name="connsiteX135" fmla="*/ 1356600 w 3348736"/>
              <a:gd name="connsiteY135" fmla="*/ 135537 h 2924683"/>
              <a:gd name="connsiteX136" fmla="*/ 1398115 w 3348736"/>
              <a:gd name="connsiteY136" fmla="*/ 139201 h 2924683"/>
              <a:gd name="connsiteX137" fmla="*/ 1439632 w 3348736"/>
              <a:gd name="connsiteY137" fmla="*/ 144086 h 2924683"/>
              <a:gd name="connsiteX138" fmla="*/ 1481149 w 3348736"/>
              <a:gd name="connsiteY138" fmla="*/ 150191 h 2924683"/>
              <a:gd name="connsiteX139" fmla="*/ 1522665 w 3348736"/>
              <a:gd name="connsiteY139" fmla="*/ 155076 h 2924683"/>
              <a:gd name="connsiteX140" fmla="*/ 1564180 w 3348736"/>
              <a:gd name="connsiteY140" fmla="*/ 157517 h 2924683"/>
              <a:gd name="connsiteX141" fmla="*/ 1604476 w 3348736"/>
              <a:gd name="connsiteY141" fmla="*/ 157517 h 2924683"/>
              <a:gd name="connsiteX142" fmla="*/ 1642330 w 3348736"/>
              <a:gd name="connsiteY142" fmla="*/ 152632 h 2924683"/>
              <a:gd name="connsiteX143" fmla="*/ 1680183 w 3348736"/>
              <a:gd name="connsiteY143" fmla="*/ 142864 h 2924683"/>
              <a:gd name="connsiteX144" fmla="*/ 1716814 w 3348736"/>
              <a:gd name="connsiteY144" fmla="*/ 128211 h 2924683"/>
              <a:gd name="connsiteX145" fmla="*/ 1753445 w 3348736"/>
              <a:gd name="connsiteY145" fmla="*/ 108674 h 2924683"/>
              <a:gd name="connsiteX146" fmla="*/ 1790078 w 3348736"/>
              <a:gd name="connsiteY146" fmla="*/ 89137 h 2924683"/>
              <a:gd name="connsiteX147" fmla="*/ 1826709 w 3348736"/>
              <a:gd name="connsiteY147" fmla="*/ 67158 h 2924683"/>
              <a:gd name="connsiteX148" fmla="*/ 1862121 w 3348736"/>
              <a:gd name="connsiteY148" fmla="*/ 46400 h 2924683"/>
              <a:gd name="connsiteX149" fmla="*/ 1899974 w 3348736"/>
              <a:gd name="connsiteY149" fmla="*/ 28084 h 2924683"/>
              <a:gd name="connsiteX150" fmla="*/ 1936605 w 3348736"/>
              <a:gd name="connsiteY150" fmla="*/ 13432 h 2924683"/>
              <a:gd name="connsiteX151" fmla="*/ 1974458 w 3348736"/>
              <a:gd name="connsiteY151" fmla="*/ 3662 h 292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3348736" h="2924683">
                <a:moveTo>
                  <a:pt x="2013532" y="0"/>
                </a:moveTo>
                <a:lnTo>
                  <a:pt x="2052605" y="3662"/>
                </a:lnTo>
                <a:lnTo>
                  <a:pt x="2090458" y="13432"/>
                </a:lnTo>
                <a:lnTo>
                  <a:pt x="2127091" y="28084"/>
                </a:lnTo>
                <a:lnTo>
                  <a:pt x="2164942" y="46400"/>
                </a:lnTo>
                <a:lnTo>
                  <a:pt x="2200354" y="67158"/>
                </a:lnTo>
                <a:lnTo>
                  <a:pt x="2236987" y="89137"/>
                </a:lnTo>
                <a:lnTo>
                  <a:pt x="2273618" y="108674"/>
                </a:lnTo>
                <a:lnTo>
                  <a:pt x="2310249" y="128211"/>
                </a:lnTo>
                <a:lnTo>
                  <a:pt x="2345660" y="142864"/>
                </a:lnTo>
                <a:lnTo>
                  <a:pt x="2384735" y="152632"/>
                </a:lnTo>
                <a:lnTo>
                  <a:pt x="2422587" y="157517"/>
                </a:lnTo>
                <a:lnTo>
                  <a:pt x="2462882" y="157517"/>
                </a:lnTo>
                <a:lnTo>
                  <a:pt x="2504398" y="155076"/>
                </a:lnTo>
                <a:lnTo>
                  <a:pt x="2545914" y="150191"/>
                </a:lnTo>
                <a:lnTo>
                  <a:pt x="2587431" y="144086"/>
                </a:lnTo>
                <a:lnTo>
                  <a:pt x="2628946" y="139201"/>
                </a:lnTo>
                <a:lnTo>
                  <a:pt x="2670463" y="135537"/>
                </a:lnTo>
                <a:lnTo>
                  <a:pt x="2709536" y="136759"/>
                </a:lnTo>
                <a:lnTo>
                  <a:pt x="2747389" y="141643"/>
                </a:lnTo>
                <a:lnTo>
                  <a:pt x="2784022" y="152632"/>
                </a:lnTo>
                <a:lnTo>
                  <a:pt x="2814549" y="168506"/>
                </a:lnTo>
                <a:lnTo>
                  <a:pt x="2843853" y="189265"/>
                </a:lnTo>
                <a:lnTo>
                  <a:pt x="2869496" y="213685"/>
                </a:lnTo>
                <a:lnTo>
                  <a:pt x="2895138" y="241769"/>
                </a:lnTo>
                <a:lnTo>
                  <a:pt x="2918338" y="271075"/>
                </a:lnTo>
                <a:lnTo>
                  <a:pt x="2941538" y="301602"/>
                </a:lnTo>
                <a:lnTo>
                  <a:pt x="2964739" y="332128"/>
                </a:lnTo>
                <a:lnTo>
                  <a:pt x="2987939" y="361433"/>
                </a:lnTo>
                <a:lnTo>
                  <a:pt x="3012361" y="389517"/>
                </a:lnTo>
                <a:lnTo>
                  <a:pt x="3040445" y="413940"/>
                </a:lnTo>
                <a:lnTo>
                  <a:pt x="3067309" y="435919"/>
                </a:lnTo>
                <a:lnTo>
                  <a:pt x="3097835" y="453013"/>
                </a:lnTo>
                <a:lnTo>
                  <a:pt x="3130804" y="467665"/>
                </a:lnTo>
                <a:lnTo>
                  <a:pt x="3166214" y="479876"/>
                </a:lnTo>
                <a:lnTo>
                  <a:pt x="3202845" y="490865"/>
                </a:lnTo>
                <a:lnTo>
                  <a:pt x="3239478" y="500634"/>
                </a:lnTo>
                <a:lnTo>
                  <a:pt x="3277331" y="510403"/>
                </a:lnTo>
                <a:lnTo>
                  <a:pt x="3312741" y="521393"/>
                </a:lnTo>
                <a:lnTo>
                  <a:pt x="3348152" y="533603"/>
                </a:lnTo>
                <a:lnTo>
                  <a:pt x="3348736" y="533862"/>
                </a:lnTo>
                <a:lnTo>
                  <a:pt x="3348736" y="2924683"/>
                </a:lnTo>
                <a:lnTo>
                  <a:pt x="284253" y="2924683"/>
                </a:lnTo>
                <a:lnTo>
                  <a:pt x="271076" y="2914669"/>
                </a:lnTo>
                <a:lnTo>
                  <a:pt x="241770" y="2891468"/>
                </a:lnTo>
                <a:lnTo>
                  <a:pt x="213686" y="2865827"/>
                </a:lnTo>
                <a:lnTo>
                  <a:pt x="189265" y="2840185"/>
                </a:lnTo>
                <a:lnTo>
                  <a:pt x="168508" y="2810878"/>
                </a:lnTo>
                <a:lnTo>
                  <a:pt x="152634" y="2780353"/>
                </a:lnTo>
                <a:lnTo>
                  <a:pt x="141644" y="2743722"/>
                </a:lnTo>
                <a:lnTo>
                  <a:pt x="136760" y="2705868"/>
                </a:lnTo>
                <a:lnTo>
                  <a:pt x="135538" y="2666793"/>
                </a:lnTo>
                <a:lnTo>
                  <a:pt x="139201" y="2625277"/>
                </a:lnTo>
                <a:lnTo>
                  <a:pt x="144086" y="2583762"/>
                </a:lnTo>
                <a:lnTo>
                  <a:pt x="150191" y="2542245"/>
                </a:lnTo>
                <a:lnTo>
                  <a:pt x="155076" y="2500730"/>
                </a:lnTo>
                <a:lnTo>
                  <a:pt x="157518" y="2459214"/>
                </a:lnTo>
                <a:lnTo>
                  <a:pt x="157518" y="2418918"/>
                </a:lnTo>
                <a:lnTo>
                  <a:pt x="152634" y="2381067"/>
                </a:lnTo>
                <a:lnTo>
                  <a:pt x="142865" y="2343213"/>
                </a:lnTo>
                <a:lnTo>
                  <a:pt x="128212" y="2307801"/>
                </a:lnTo>
                <a:lnTo>
                  <a:pt x="109897" y="2271170"/>
                </a:lnTo>
                <a:lnTo>
                  <a:pt x="89137" y="2234540"/>
                </a:lnTo>
                <a:lnTo>
                  <a:pt x="67160" y="2197907"/>
                </a:lnTo>
                <a:lnTo>
                  <a:pt x="46401" y="2162495"/>
                </a:lnTo>
                <a:lnTo>
                  <a:pt x="28084" y="2124644"/>
                </a:lnTo>
                <a:lnTo>
                  <a:pt x="13433" y="2088011"/>
                </a:lnTo>
                <a:lnTo>
                  <a:pt x="3664" y="2050158"/>
                </a:lnTo>
                <a:lnTo>
                  <a:pt x="0" y="2011084"/>
                </a:lnTo>
                <a:lnTo>
                  <a:pt x="3664" y="1972011"/>
                </a:lnTo>
                <a:lnTo>
                  <a:pt x="13433" y="1934159"/>
                </a:lnTo>
                <a:lnTo>
                  <a:pt x="28084" y="1897526"/>
                </a:lnTo>
                <a:lnTo>
                  <a:pt x="46401" y="1859674"/>
                </a:lnTo>
                <a:lnTo>
                  <a:pt x="67160" y="1824262"/>
                </a:lnTo>
                <a:lnTo>
                  <a:pt x="89137" y="1787632"/>
                </a:lnTo>
                <a:lnTo>
                  <a:pt x="109897" y="1750999"/>
                </a:lnTo>
                <a:lnTo>
                  <a:pt x="128212" y="1714368"/>
                </a:lnTo>
                <a:lnTo>
                  <a:pt x="142865" y="1678956"/>
                </a:lnTo>
                <a:lnTo>
                  <a:pt x="152634" y="1641103"/>
                </a:lnTo>
                <a:lnTo>
                  <a:pt x="157518" y="1603251"/>
                </a:lnTo>
                <a:lnTo>
                  <a:pt x="157518" y="1562957"/>
                </a:lnTo>
                <a:lnTo>
                  <a:pt x="155076" y="1521440"/>
                </a:lnTo>
                <a:lnTo>
                  <a:pt x="150191" y="1479924"/>
                </a:lnTo>
                <a:lnTo>
                  <a:pt x="144086" y="1438407"/>
                </a:lnTo>
                <a:lnTo>
                  <a:pt x="139201" y="1396892"/>
                </a:lnTo>
                <a:lnTo>
                  <a:pt x="135538" y="1355376"/>
                </a:lnTo>
                <a:lnTo>
                  <a:pt x="136760" y="1316302"/>
                </a:lnTo>
                <a:lnTo>
                  <a:pt x="141644" y="1278450"/>
                </a:lnTo>
                <a:lnTo>
                  <a:pt x="152634" y="1241817"/>
                </a:lnTo>
                <a:lnTo>
                  <a:pt x="168508" y="1211292"/>
                </a:lnTo>
                <a:lnTo>
                  <a:pt x="189265" y="1181986"/>
                </a:lnTo>
                <a:lnTo>
                  <a:pt x="213686" y="1156343"/>
                </a:lnTo>
                <a:lnTo>
                  <a:pt x="241770" y="1130702"/>
                </a:lnTo>
                <a:lnTo>
                  <a:pt x="271076" y="1107500"/>
                </a:lnTo>
                <a:lnTo>
                  <a:pt x="301603" y="1084300"/>
                </a:lnTo>
                <a:lnTo>
                  <a:pt x="332128" y="1061100"/>
                </a:lnTo>
                <a:lnTo>
                  <a:pt x="362656" y="1037900"/>
                </a:lnTo>
                <a:lnTo>
                  <a:pt x="390740" y="1013480"/>
                </a:lnTo>
                <a:lnTo>
                  <a:pt x="415163" y="985396"/>
                </a:lnTo>
                <a:lnTo>
                  <a:pt x="437140" y="958532"/>
                </a:lnTo>
                <a:lnTo>
                  <a:pt x="454235" y="928006"/>
                </a:lnTo>
                <a:lnTo>
                  <a:pt x="468888" y="895037"/>
                </a:lnTo>
                <a:lnTo>
                  <a:pt x="481099" y="859626"/>
                </a:lnTo>
                <a:lnTo>
                  <a:pt x="492088" y="822993"/>
                </a:lnTo>
                <a:lnTo>
                  <a:pt x="501857" y="786362"/>
                </a:lnTo>
                <a:lnTo>
                  <a:pt x="511626" y="748509"/>
                </a:lnTo>
                <a:lnTo>
                  <a:pt x="522616" y="713099"/>
                </a:lnTo>
                <a:lnTo>
                  <a:pt x="534826" y="677687"/>
                </a:lnTo>
                <a:lnTo>
                  <a:pt x="549479" y="644720"/>
                </a:lnTo>
                <a:lnTo>
                  <a:pt x="567795" y="615414"/>
                </a:lnTo>
                <a:lnTo>
                  <a:pt x="589773" y="588551"/>
                </a:lnTo>
                <a:lnTo>
                  <a:pt x="616636" y="566572"/>
                </a:lnTo>
                <a:lnTo>
                  <a:pt x="645943" y="548256"/>
                </a:lnTo>
                <a:lnTo>
                  <a:pt x="678910" y="533603"/>
                </a:lnTo>
                <a:lnTo>
                  <a:pt x="714322" y="521393"/>
                </a:lnTo>
                <a:lnTo>
                  <a:pt x="749733" y="510403"/>
                </a:lnTo>
                <a:lnTo>
                  <a:pt x="787586" y="500634"/>
                </a:lnTo>
                <a:lnTo>
                  <a:pt x="824217" y="490865"/>
                </a:lnTo>
                <a:lnTo>
                  <a:pt x="860849" y="479876"/>
                </a:lnTo>
                <a:lnTo>
                  <a:pt x="896260" y="467665"/>
                </a:lnTo>
                <a:lnTo>
                  <a:pt x="929228" y="453013"/>
                </a:lnTo>
                <a:lnTo>
                  <a:pt x="959755" y="435919"/>
                </a:lnTo>
                <a:lnTo>
                  <a:pt x="986618" y="413940"/>
                </a:lnTo>
                <a:lnTo>
                  <a:pt x="1014703" y="389517"/>
                </a:lnTo>
                <a:lnTo>
                  <a:pt x="1039125" y="361433"/>
                </a:lnTo>
                <a:lnTo>
                  <a:pt x="1062325" y="332128"/>
                </a:lnTo>
                <a:lnTo>
                  <a:pt x="1085525" y="301602"/>
                </a:lnTo>
                <a:lnTo>
                  <a:pt x="1108724" y="271075"/>
                </a:lnTo>
                <a:lnTo>
                  <a:pt x="1131924" y="241769"/>
                </a:lnTo>
                <a:lnTo>
                  <a:pt x="1157568" y="213685"/>
                </a:lnTo>
                <a:lnTo>
                  <a:pt x="1183209" y="189265"/>
                </a:lnTo>
                <a:lnTo>
                  <a:pt x="1212515" y="168506"/>
                </a:lnTo>
                <a:lnTo>
                  <a:pt x="1243042" y="152632"/>
                </a:lnTo>
                <a:lnTo>
                  <a:pt x="1279674" y="141643"/>
                </a:lnTo>
                <a:lnTo>
                  <a:pt x="1317527" y="136759"/>
                </a:lnTo>
                <a:lnTo>
                  <a:pt x="1356600" y="135537"/>
                </a:lnTo>
                <a:lnTo>
                  <a:pt x="1398115" y="139201"/>
                </a:lnTo>
                <a:lnTo>
                  <a:pt x="1439632" y="144086"/>
                </a:lnTo>
                <a:lnTo>
                  <a:pt x="1481149" y="150191"/>
                </a:lnTo>
                <a:lnTo>
                  <a:pt x="1522665" y="155076"/>
                </a:lnTo>
                <a:lnTo>
                  <a:pt x="1564180" y="157517"/>
                </a:lnTo>
                <a:lnTo>
                  <a:pt x="1604476" y="157517"/>
                </a:lnTo>
                <a:lnTo>
                  <a:pt x="1642330" y="152632"/>
                </a:lnTo>
                <a:lnTo>
                  <a:pt x="1680183" y="142864"/>
                </a:lnTo>
                <a:lnTo>
                  <a:pt x="1716814" y="128211"/>
                </a:lnTo>
                <a:lnTo>
                  <a:pt x="1753445" y="108674"/>
                </a:lnTo>
                <a:lnTo>
                  <a:pt x="1790078" y="89137"/>
                </a:lnTo>
                <a:lnTo>
                  <a:pt x="1826709" y="67158"/>
                </a:lnTo>
                <a:lnTo>
                  <a:pt x="1862121" y="46400"/>
                </a:lnTo>
                <a:lnTo>
                  <a:pt x="1899974" y="28084"/>
                </a:lnTo>
                <a:lnTo>
                  <a:pt x="1936605" y="13432"/>
                </a:lnTo>
                <a:lnTo>
                  <a:pt x="1974458" y="366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CDF2F5-CF6B-44F1-840A-F48BF46FCA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15485" r="25444" b="1"/>
          <a:stretch/>
        </p:blipFill>
        <p:spPr>
          <a:xfrm>
            <a:off x="5888384" y="2651760"/>
            <a:ext cx="2990398" cy="2986796"/>
          </a:xfrm>
          <a:custGeom>
            <a:avLst/>
            <a:gdLst>
              <a:gd name="connsiteX0" fmla="*/ 1445800 w 2891598"/>
              <a:gd name="connsiteY0" fmla="*/ 0 h 2888118"/>
              <a:gd name="connsiteX1" fmla="*/ 1473855 w 2891598"/>
              <a:gd name="connsiteY1" fmla="*/ 2630 h 2888118"/>
              <a:gd name="connsiteX2" fmla="*/ 1501036 w 2891598"/>
              <a:gd name="connsiteY2" fmla="*/ 9644 h 2888118"/>
              <a:gd name="connsiteX3" fmla="*/ 1527340 w 2891598"/>
              <a:gd name="connsiteY3" fmla="*/ 20166 h 2888118"/>
              <a:gd name="connsiteX4" fmla="*/ 1554518 w 2891598"/>
              <a:gd name="connsiteY4" fmla="*/ 33318 h 2888118"/>
              <a:gd name="connsiteX5" fmla="*/ 1579946 w 2891598"/>
              <a:gd name="connsiteY5" fmla="*/ 48224 h 2888118"/>
              <a:gd name="connsiteX6" fmla="*/ 1606250 w 2891598"/>
              <a:gd name="connsiteY6" fmla="*/ 64005 h 2888118"/>
              <a:gd name="connsiteX7" fmla="*/ 1632552 w 2891598"/>
              <a:gd name="connsiteY7" fmla="*/ 78033 h 2888118"/>
              <a:gd name="connsiteX8" fmla="*/ 1658855 w 2891598"/>
              <a:gd name="connsiteY8" fmla="*/ 92063 h 2888118"/>
              <a:gd name="connsiteX9" fmla="*/ 1684282 w 2891598"/>
              <a:gd name="connsiteY9" fmla="*/ 102583 h 2888118"/>
              <a:gd name="connsiteX10" fmla="*/ 1712338 w 2891598"/>
              <a:gd name="connsiteY10" fmla="*/ 109598 h 2888118"/>
              <a:gd name="connsiteX11" fmla="*/ 1739518 w 2891598"/>
              <a:gd name="connsiteY11" fmla="*/ 113105 h 2888118"/>
              <a:gd name="connsiteX12" fmla="*/ 1768452 w 2891598"/>
              <a:gd name="connsiteY12" fmla="*/ 113105 h 2888118"/>
              <a:gd name="connsiteX13" fmla="*/ 1798262 w 2891598"/>
              <a:gd name="connsiteY13" fmla="*/ 111352 h 2888118"/>
              <a:gd name="connsiteX14" fmla="*/ 1828072 w 2891598"/>
              <a:gd name="connsiteY14" fmla="*/ 107844 h 2888118"/>
              <a:gd name="connsiteX15" fmla="*/ 1857883 w 2891598"/>
              <a:gd name="connsiteY15" fmla="*/ 103461 h 2888118"/>
              <a:gd name="connsiteX16" fmla="*/ 1887693 w 2891598"/>
              <a:gd name="connsiteY16" fmla="*/ 99954 h 2888118"/>
              <a:gd name="connsiteX17" fmla="*/ 1917504 w 2891598"/>
              <a:gd name="connsiteY17" fmla="*/ 97323 h 2888118"/>
              <a:gd name="connsiteX18" fmla="*/ 1945560 w 2891598"/>
              <a:gd name="connsiteY18" fmla="*/ 98199 h 2888118"/>
              <a:gd name="connsiteX19" fmla="*/ 1972740 w 2891598"/>
              <a:gd name="connsiteY19" fmla="*/ 101707 h 2888118"/>
              <a:gd name="connsiteX20" fmla="*/ 1999043 w 2891598"/>
              <a:gd name="connsiteY20" fmla="*/ 109598 h 2888118"/>
              <a:gd name="connsiteX21" fmla="*/ 2020963 w 2891598"/>
              <a:gd name="connsiteY21" fmla="*/ 120996 h 2888118"/>
              <a:gd name="connsiteX22" fmla="*/ 2042004 w 2891598"/>
              <a:gd name="connsiteY22" fmla="*/ 135902 h 2888118"/>
              <a:gd name="connsiteX23" fmla="*/ 2060417 w 2891598"/>
              <a:gd name="connsiteY23" fmla="*/ 153437 h 2888118"/>
              <a:gd name="connsiteX24" fmla="*/ 2078829 w 2891598"/>
              <a:gd name="connsiteY24" fmla="*/ 173603 h 2888118"/>
              <a:gd name="connsiteX25" fmla="*/ 2095489 w 2891598"/>
              <a:gd name="connsiteY25" fmla="*/ 194645 h 2888118"/>
              <a:gd name="connsiteX26" fmla="*/ 2112147 w 2891598"/>
              <a:gd name="connsiteY26" fmla="*/ 216565 h 2888118"/>
              <a:gd name="connsiteX27" fmla="*/ 2128805 w 2891598"/>
              <a:gd name="connsiteY27" fmla="*/ 238484 h 2888118"/>
              <a:gd name="connsiteX28" fmla="*/ 2145463 w 2891598"/>
              <a:gd name="connsiteY28" fmla="*/ 259528 h 2888118"/>
              <a:gd name="connsiteX29" fmla="*/ 2163000 w 2891598"/>
              <a:gd name="connsiteY29" fmla="*/ 279693 h 2888118"/>
              <a:gd name="connsiteX30" fmla="*/ 2183166 w 2891598"/>
              <a:gd name="connsiteY30" fmla="*/ 297229 h 2888118"/>
              <a:gd name="connsiteX31" fmla="*/ 2202455 w 2891598"/>
              <a:gd name="connsiteY31" fmla="*/ 313012 h 2888118"/>
              <a:gd name="connsiteX32" fmla="*/ 2224374 w 2891598"/>
              <a:gd name="connsiteY32" fmla="*/ 325286 h 2888118"/>
              <a:gd name="connsiteX33" fmla="*/ 2248047 w 2891598"/>
              <a:gd name="connsiteY33" fmla="*/ 335808 h 2888118"/>
              <a:gd name="connsiteX34" fmla="*/ 2273473 w 2891598"/>
              <a:gd name="connsiteY34" fmla="*/ 344575 h 2888118"/>
              <a:gd name="connsiteX35" fmla="*/ 2299776 w 2891598"/>
              <a:gd name="connsiteY35" fmla="*/ 352466 h 2888118"/>
              <a:gd name="connsiteX36" fmla="*/ 2326079 w 2891598"/>
              <a:gd name="connsiteY36" fmla="*/ 359480 h 2888118"/>
              <a:gd name="connsiteX37" fmla="*/ 2353259 w 2891598"/>
              <a:gd name="connsiteY37" fmla="*/ 366495 h 2888118"/>
              <a:gd name="connsiteX38" fmla="*/ 2378686 w 2891598"/>
              <a:gd name="connsiteY38" fmla="*/ 374386 h 2888118"/>
              <a:gd name="connsiteX39" fmla="*/ 2404111 w 2891598"/>
              <a:gd name="connsiteY39" fmla="*/ 383153 h 2888118"/>
              <a:gd name="connsiteX40" fmla="*/ 2427785 w 2891598"/>
              <a:gd name="connsiteY40" fmla="*/ 393675 h 2888118"/>
              <a:gd name="connsiteX41" fmla="*/ 2448828 w 2891598"/>
              <a:gd name="connsiteY41" fmla="*/ 406827 h 2888118"/>
              <a:gd name="connsiteX42" fmla="*/ 2468117 w 2891598"/>
              <a:gd name="connsiteY42" fmla="*/ 422609 h 2888118"/>
              <a:gd name="connsiteX43" fmla="*/ 2483898 w 2891598"/>
              <a:gd name="connsiteY43" fmla="*/ 441899 h 2888118"/>
              <a:gd name="connsiteX44" fmla="*/ 2497050 w 2891598"/>
              <a:gd name="connsiteY44" fmla="*/ 462941 h 2888118"/>
              <a:gd name="connsiteX45" fmla="*/ 2507571 w 2891598"/>
              <a:gd name="connsiteY45" fmla="*/ 486613 h 2888118"/>
              <a:gd name="connsiteX46" fmla="*/ 2516339 w 2891598"/>
              <a:gd name="connsiteY46" fmla="*/ 512041 h 2888118"/>
              <a:gd name="connsiteX47" fmla="*/ 2524229 w 2891598"/>
              <a:gd name="connsiteY47" fmla="*/ 537467 h 2888118"/>
              <a:gd name="connsiteX48" fmla="*/ 2531245 w 2891598"/>
              <a:gd name="connsiteY48" fmla="*/ 564648 h 2888118"/>
              <a:gd name="connsiteX49" fmla="*/ 2538259 w 2891598"/>
              <a:gd name="connsiteY49" fmla="*/ 590950 h 2888118"/>
              <a:gd name="connsiteX50" fmla="*/ 2546149 w 2891598"/>
              <a:gd name="connsiteY50" fmla="*/ 617254 h 2888118"/>
              <a:gd name="connsiteX51" fmla="*/ 2554917 w 2891598"/>
              <a:gd name="connsiteY51" fmla="*/ 642682 h 2888118"/>
              <a:gd name="connsiteX52" fmla="*/ 2565438 w 2891598"/>
              <a:gd name="connsiteY52" fmla="*/ 666354 h 2888118"/>
              <a:gd name="connsiteX53" fmla="*/ 2577714 w 2891598"/>
              <a:gd name="connsiteY53" fmla="*/ 688273 h 2888118"/>
              <a:gd name="connsiteX54" fmla="*/ 2593495 w 2891598"/>
              <a:gd name="connsiteY54" fmla="*/ 707564 h 2888118"/>
              <a:gd name="connsiteX55" fmla="*/ 2611030 w 2891598"/>
              <a:gd name="connsiteY55" fmla="*/ 727729 h 2888118"/>
              <a:gd name="connsiteX56" fmla="*/ 2631196 w 2891598"/>
              <a:gd name="connsiteY56" fmla="*/ 745264 h 2888118"/>
              <a:gd name="connsiteX57" fmla="*/ 2652239 w 2891598"/>
              <a:gd name="connsiteY57" fmla="*/ 761923 h 2888118"/>
              <a:gd name="connsiteX58" fmla="*/ 2675035 w 2891598"/>
              <a:gd name="connsiteY58" fmla="*/ 778582 h 2888118"/>
              <a:gd name="connsiteX59" fmla="*/ 2696954 w 2891598"/>
              <a:gd name="connsiteY59" fmla="*/ 795241 h 2888118"/>
              <a:gd name="connsiteX60" fmla="*/ 2717996 w 2891598"/>
              <a:gd name="connsiteY60" fmla="*/ 811900 h 2888118"/>
              <a:gd name="connsiteX61" fmla="*/ 2738161 w 2891598"/>
              <a:gd name="connsiteY61" fmla="*/ 830313 h 2888118"/>
              <a:gd name="connsiteX62" fmla="*/ 2755698 w 2891598"/>
              <a:gd name="connsiteY62" fmla="*/ 848725 h 2888118"/>
              <a:gd name="connsiteX63" fmla="*/ 2770603 w 2891598"/>
              <a:gd name="connsiteY63" fmla="*/ 869768 h 2888118"/>
              <a:gd name="connsiteX64" fmla="*/ 2782002 w 2891598"/>
              <a:gd name="connsiteY64" fmla="*/ 891687 h 2888118"/>
              <a:gd name="connsiteX65" fmla="*/ 2789892 w 2891598"/>
              <a:gd name="connsiteY65" fmla="*/ 917991 h 2888118"/>
              <a:gd name="connsiteX66" fmla="*/ 2793399 w 2891598"/>
              <a:gd name="connsiteY66" fmla="*/ 945171 h 2888118"/>
              <a:gd name="connsiteX67" fmla="*/ 2794276 w 2891598"/>
              <a:gd name="connsiteY67" fmla="*/ 973229 h 2888118"/>
              <a:gd name="connsiteX68" fmla="*/ 2791646 w 2891598"/>
              <a:gd name="connsiteY68" fmla="*/ 1003038 h 2888118"/>
              <a:gd name="connsiteX69" fmla="*/ 2788138 w 2891598"/>
              <a:gd name="connsiteY69" fmla="*/ 1032848 h 2888118"/>
              <a:gd name="connsiteX70" fmla="*/ 2783755 w 2891598"/>
              <a:gd name="connsiteY70" fmla="*/ 1062659 h 2888118"/>
              <a:gd name="connsiteX71" fmla="*/ 2780247 w 2891598"/>
              <a:gd name="connsiteY71" fmla="*/ 1092470 h 2888118"/>
              <a:gd name="connsiteX72" fmla="*/ 2778495 w 2891598"/>
              <a:gd name="connsiteY72" fmla="*/ 1122281 h 2888118"/>
              <a:gd name="connsiteX73" fmla="*/ 2778495 w 2891598"/>
              <a:gd name="connsiteY73" fmla="*/ 1151214 h 2888118"/>
              <a:gd name="connsiteX74" fmla="*/ 2782002 w 2891598"/>
              <a:gd name="connsiteY74" fmla="*/ 1178394 h 2888118"/>
              <a:gd name="connsiteX75" fmla="*/ 2789015 w 2891598"/>
              <a:gd name="connsiteY75" fmla="*/ 1205574 h 2888118"/>
              <a:gd name="connsiteX76" fmla="*/ 2799536 w 2891598"/>
              <a:gd name="connsiteY76" fmla="*/ 1231002 h 2888118"/>
              <a:gd name="connsiteX77" fmla="*/ 2813566 w 2891598"/>
              <a:gd name="connsiteY77" fmla="*/ 1257305 h 2888118"/>
              <a:gd name="connsiteX78" fmla="*/ 2827593 w 2891598"/>
              <a:gd name="connsiteY78" fmla="*/ 1283608 h 2888118"/>
              <a:gd name="connsiteX79" fmla="*/ 2843376 w 2891598"/>
              <a:gd name="connsiteY79" fmla="*/ 1309912 h 2888118"/>
              <a:gd name="connsiteX80" fmla="*/ 2858280 w 2891598"/>
              <a:gd name="connsiteY80" fmla="*/ 1335339 h 2888118"/>
              <a:gd name="connsiteX81" fmla="*/ 2871432 w 2891598"/>
              <a:gd name="connsiteY81" fmla="*/ 1362518 h 2888118"/>
              <a:gd name="connsiteX82" fmla="*/ 2881953 w 2891598"/>
              <a:gd name="connsiteY82" fmla="*/ 1388823 h 2888118"/>
              <a:gd name="connsiteX83" fmla="*/ 2888967 w 2891598"/>
              <a:gd name="connsiteY83" fmla="*/ 1416003 h 2888118"/>
              <a:gd name="connsiteX84" fmla="*/ 2891598 w 2891598"/>
              <a:gd name="connsiteY84" fmla="*/ 1444059 h 2888118"/>
              <a:gd name="connsiteX85" fmla="*/ 2888967 w 2891598"/>
              <a:gd name="connsiteY85" fmla="*/ 1472116 h 2888118"/>
              <a:gd name="connsiteX86" fmla="*/ 2881953 w 2891598"/>
              <a:gd name="connsiteY86" fmla="*/ 1499297 h 2888118"/>
              <a:gd name="connsiteX87" fmla="*/ 2871432 w 2891598"/>
              <a:gd name="connsiteY87" fmla="*/ 1525600 h 2888118"/>
              <a:gd name="connsiteX88" fmla="*/ 2858280 w 2891598"/>
              <a:gd name="connsiteY88" fmla="*/ 1552780 h 2888118"/>
              <a:gd name="connsiteX89" fmla="*/ 2843376 w 2891598"/>
              <a:gd name="connsiteY89" fmla="*/ 1578207 h 2888118"/>
              <a:gd name="connsiteX90" fmla="*/ 2827593 w 2891598"/>
              <a:gd name="connsiteY90" fmla="*/ 1604511 h 2888118"/>
              <a:gd name="connsiteX91" fmla="*/ 2813566 w 2891598"/>
              <a:gd name="connsiteY91" fmla="*/ 1630814 h 2888118"/>
              <a:gd name="connsiteX92" fmla="*/ 2799536 w 2891598"/>
              <a:gd name="connsiteY92" fmla="*/ 1657117 h 2888118"/>
              <a:gd name="connsiteX93" fmla="*/ 2789015 w 2891598"/>
              <a:gd name="connsiteY93" fmla="*/ 1682544 h 2888118"/>
              <a:gd name="connsiteX94" fmla="*/ 2782002 w 2891598"/>
              <a:gd name="connsiteY94" fmla="*/ 1709724 h 2888118"/>
              <a:gd name="connsiteX95" fmla="*/ 2778495 w 2891598"/>
              <a:gd name="connsiteY95" fmla="*/ 1736904 h 2888118"/>
              <a:gd name="connsiteX96" fmla="*/ 2778495 w 2891598"/>
              <a:gd name="connsiteY96" fmla="*/ 1765838 h 2888118"/>
              <a:gd name="connsiteX97" fmla="*/ 2780247 w 2891598"/>
              <a:gd name="connsiteY97" fmla="*/ 1795649 h 2888118"/>
              <a:gd name="connsiteX98" fmla="*/ 2783755 w 2891598"/>
              <a:gd name="connsiteY98" fmla="*/ 1825459 h 2888118"/>
              <a:gd name="connsiteX99" fmla="*/ 2788138 w 2891598"/>
              <a:gd name="connsiteY99" fmla="*/ 1855270 h 2888118"/>
              <a:gd name="connsiteX100" fmla="*/ 2791646 w 2891598"/>
              <a:gd name="connsiteY100" fmla="*/ 1885081 h 2888118"/>
              <a:gd name="connsiteX101" fmla="*/ 2794276 w 2891598"/>
              <a:gd name="connsiteY101" fmla="*/ 1914891 h 2888118"/>
              <a:gd name="connsiteX102" fmla="*/ 2793399 w 2891598"/>
              <a:gd name="connsiteY102" fmla="*/ 1942948 h 2888118"/>
              <a:gd name="connsiteX103" fmla="*/ 2789892 w 2891598"/>
              <a:gd name="connsiteY103" fmla="*/ 1970129 h 2888118"/>
              <a:gd name="connsiteX104" fmla="*/ 2782002 w 2891598"/>
              <a:gd name="connsiteY104" fmla="*/ 1996432 h 2888118"/>
              <a:gd name="connsiteX105" fmla="*/ 2770603 w 2891598"/>
              <a:gd name="connsiteY105" fmla="*/ 2018351 h 2888118"/>
              <a:gd name="connsiteX106" fmla="*/ 2755698 w 2891598"/>
              <a:gd name="connsiteY106" fmla="*/ 2039394 h 2888118"/>
              <a:gd name="connsiteX107" fmla="*/ 2738161 w 2891598"/>
              <a:gd name="connsiteY107" fmla="*/ 2057807 h 2888118"/>
              <a:gd name="connsiteX108" fmla="*/ 2717996 w 2891598"/>
              <a:gd name="connsiteY108" fmla="*/ 2076218 h 2888118"/>
              <a:gd name="connsiteX109" fmla="*/ 2696954 w 2891598"/>
              <a:gd name="connsiteY109" fmla="*/ 2092878 h 2888118"/>
              <a:gd name="connsiteX110" fmla="*/ 2675035 w 2891598"/>
              <a:gd name="connsiteY110" fmla="*/ 2109537 h 2888118"/>
              <a:gd name="connsiteX111" fmla="*/ 2652239 w 2891598"/>
              <a:gd name="connsiteY111" fmla="*/ 2126196 h 2888118"/>
              <a:gd name="connsiteX112" fmla="*/ 2631196 w 2891598"/>
              <a:gd name="connsiteY112" fmla="*/ 2142854 h 2888118"/>
              <a:gd name="connsiteX113" fmla="*/ 2611030 w 2891598"/>
              <a:gd name="connsiteY113" fmla="*/ 2160389 h 2888118"/>
              <a:gd name="connsiteX114" fmla="*/ 2593495 w 2891598"/>
              <a:gd name="connsiteY114" fmla="*/ 2180556 h 2888118"/>
              <a:gd name="connsiteX115" fmla="*/ 2577714 w 2891598"/>
              <a:gd name="connsiteY115" fmla="*/ 2199845 h 2888118"/>
              <a:gd name="connsiteX116" fmla="*/ 2565438 w 2891598"/>
              <a:gd name="connsiteY116" fmla="*/ 2221764 h 2888118"/>
              <a:gd name="connsiteX117" fmla="*/ 2554917 w 2891598"/>
              <a:gd name="connsiteY117" fmla="*/ 2245437 h 2888118"/>
              <a:gd name="connsiteX118" fmla="*/ 2546149 w 2891598"/>
              <a:gd name="connsiteY118" fmla="*/ 2270864 h 2888118"/>
              <a:gd name="connsiteX119" fmla="*/ 2538259 w 2891598"/>
              <a:gd name="connsiteY119" fmla="*/ 2297168 h 2888118"/>
              <a:gd name="connsiteX120" fmla="*/ 2531245 w 2891598"/>
              <a:gd name="connsiteY120" fmla="*/ 2323472 h 2888118"/>
              <a:gd name="connsiteX121" fmla="*/ 2524229 w 2891598"/>
              <a:gd name="connsiteY121" fmla="*/ 2350652 h 2888118"/>
              <a:gd name="connsiteX122" fmla="*/ 2516339 w 2891598"/>
              <a:gd name="connsiteY122" fmla="*/ 2376078 h 2888118"/>
              <a:gd name="connsiteX123" fmla="*/ 2507571 w 2891598"/>
              <a:gd name="connsiteY123" fmla="*/ 2401504 h 2888118"/>
              <a:gd name="connsiteX124" fmla="*/ 2497050 w 2891598"/>
              <a:gd name="connsiteY124" fmla="*/ 2425177 h 2888118"/>
              <a:gd name="connsiteX125" fmla="*/ 2483898 w 2891598"/>
              <a:gd name="connsiteY125" fmla="*/ 2446221 h 2888118"/>
              <a:gd name="connsiteX126" fmla="*/ 2468117 w 2891598"/>
              <a:gd name="connsiteY126" fmla="*/ 2465510 h 2888118"/>
              <a:gd name="connsiteX127" fmla="*/ 2448828 w 2891598"/>
              <a:gd name="connsiteY127" fmla="*/ 2481291 h 2888118"/>
              <a:gd name="connsiteX128" fmla="*/ 2427785 w 2891598"/>
              <a:gd name="connsiteY128" fmla="*/ 2494443 h 2888118"/>
              <a:gd name="connsiteX129" fmla="*/ 2404111 w 2891598"/>
              <a:gd name="connsiteY129" fmla="*/ 2504965 h 2888118"/>
              <a:gd name="connsiteX130" fmla="*/ 2378686 w 2891598"/>
              <a:gd name="connsiteY130" fmla="*/ 2513732 h 2888118"/>
              <a:gd name="connsiteX131" fmla="*/ 2353259 w 2891598"/>
              <a:gd name="connsiteY131" fmla="*/ 2521623 h 2888118"/>
              <a:gd name="connsiteX132" fmla="*/ 2326079 w 2891598"/>
              <a:gd name="connsiteY132" fmla="*/ 2528638 h 2888118"/>
              <a:gd name="connsiteX133" fmla="*/ 2299776 w 2891598"/>
              <a:gd name="connsiteY133" fmla="*/ 2535652 h 2888118"/>
              <a:gd name="connsiteX134" fmla="*/ 2273473 w 2891598"/>
              <a:gd name="connsiteY134" fmla="*/ 2543543 h 2888118"/>
              <a:gd name="connsiteX135" fmla="*/ 2248047 w 2891598"/>
              <a:gd name="connsiteY135" fmla="*/ 2552312 h 2888118"/>
              <a:gd name="connsiteX136" fmla="*/ 2224374 w 2891598"/>
              <a:gd name="connsiteY136" fmla="*/ 2562833 h 2888118"/>
              <a:gd name="connsiteX137" fmla="*/ 2202455 w 2891598"/>
              <a:gd name="connsiteY137" fmla="*/ 2575107 h 2888118"/>
              <a:gd name="connsiteX138" fmla="*/ 2183166 w 2891598"/>
              <a:gd name="connsiteY138" fmla="*/ 2590889 h 2888118"/>
              <a:gd name="connsiteX139" fmla="*/ 2163000 w 2891598"/>
              <a:gd name="connsiteY139" fmla="*/ 2608426 h 2888118"/>
              <a:gd name="connsiteX140" fmla="*/ 2145463 w 2891598"/>
              <a:gd name="connsiteY140" fmla="*/ 2628592 h 2888118"/>
              <a:gd name="connsiteX141" fmla="*/ 2128805 w 2891598"/>
              <a:gd name="connsiteY141" fmla="*/ 2649634 h 2888118"/>
              <a:gd name="connsiteX142" fmla="*/ 2112147 w 2891598"/>
              <a:gd name="connsiteY142" fmla="*/ 2671553 h 2888118"/>
              <a:gd name="connsiteX143" fmla="*/ 2095489 w 2891598"/>
              <a:gd name="connsiteY143" fmla="*/ 2693473 h 2888118"/>
              <a:gd name="connsiteX144" fmla="*/ 2078829 w 2891598"/>
              <a:gd name="connsiteY144" fmla="*/ 2714516 h 2888118"/>
              <a:gd name="connsiteX145" fmla="*/ 2060417 w 2891598"/>
              <a:gd name="connsiteY145" fmla="*/ 2734681 h 2888118"/>
              <a:gd name="connsiteX146" fmla="*/ 2042004 w 2891598"/>
              <a:gd name="connsiteY146" fmla="*/ 2752217 h 2888118"/>
              <a:gd name="connsiteX147" fmla="*/ 2020963 w 2891598"/>
              <a:gd name="connsiteY147" fmla="*/ 2767122 h 2888118"/>
              <a:gd name="connsiteX148" fmla="*/ 1999043 w 2891598"/>
              <a:gd name="connsiteY148" fmla="*/ 2778521 h 2888118"/>
              <a:gd name="connsiteX149" fmla="*/ 1972740 w 2891598"/>
              <a:gd name="connsiteY149" fmla="*/ 2786411 h 2888118"/>
              <a:gd name="connsiteX150" fmla="*/ 1945560 w 2891598"/>
              <a:gd name="connsiteY150" fmla="*/ 2789919 h 2888118"/>
              <a:gd name="connsiteX151" fmla="*/ 1917504 w 2891598"/>
              <a:gd name="connsiteY151" fmla="*/ 2790796 h 2888118"/>
              <a:gd name="connsiteX152" fmla="*/ 1887693 w 2891598"/>
              <a:gd name="connsiteY152" fmla="*/ 2788165 h 2888118"/>
              <a:gd name="connsiteX153" fmla="*/ 1857883 w 2891598"/>
              <a:gd name="connsiteY153" fmla="*/ 2784659 h 2888118"/>
              <a:gd name="connsiteX154" fmla="*/ 1828072 w 2891598"/>
              <a:gd name="connsiteY154" fmla="*/ 2780274 h 2888118"/>
              <a:gd name="connsiteX155" fmla="*/ 1798262 w 2891598"/>
              <a:gd name="connsiteY155" fmla="*/ 2776767 h 2888118"/>
              <a:gd name="connsiteX156" fmla="*/ 1768452 w 2891598"/>
              <a:gd name="connsiteY156" fmla="*/ 2775013 h 2888118"/>
              <a:gd name="connsiteX157" fmla="*/ 1739518 w 2891598"/>
              <a:gd name="connsiteY157" fmla="*/ 2775013 h 2888118"/>
              <a:gd name="connsiteX158" fmla="*/ 1712338 w 2891598"/>
              <a:gd name="connsiteY158" fmla="*/ 2778521 h 2888118"/>
              <a:gd name="connsiteX159" fmla="*/ 1684282 w 2891598"/>
              <a:gd name="connsiteY159" fmla="*/ 2785535 h 2888118"/>
              <a:gd name="connsiteX160" fmla="*/ 1658855 w 2891598"/>
              <a:gd name="connsiteY160" fmla="*/ 2796057 h 2888118"/>
              <a:gd name="connsiteX161" fmla="*/ 1632552 w 2891598"/>
              <a:gd name="connsiteY161" fmla="*/ 2810085 h 2888118"/>
              <a:gd name="connsiteX162" fmla="*/ 1606250 w 2891598"/>
              <a:gd name="connsiteY162" fmla="*/ 2824114 h 2888118"/>
              <a:gd name="connsiteX163" fmla="*/ 1579946 w 2891598"/>
              <a:gd name="connsiteY163" fmla="*/ 2839896 h 2888118"/>
              <a:gd name="connsiteX164" fmla="*/ 1554518 w 2891598"/>
              <a:gd name="connsiteY164" fmla="*/ 2854801 h 2888118"/>
              <a:gd name="connsiteX165" fmla="*/ 1527340 w 2891598"/>
              <a:gd name="connsiteY165" fmla="*/ 2867952 h 2888118"/>
              <a:gd name="connsiteX166" fmla="*/ 1501036 w 2891598"/>
              <a:gd name="connsiteY166" fmla="*/ 2878474 h 2888118"/>
              <a:gd name="connsiteX167" fmla="*/ 1473855 w 2891598"/>
              <a:gd name="connsiteY167" fmla="*/ 2885488 h 2888118"/>
              <a:gd name="connsiteX168" fmla="*/ 1445800 w 2891598"/>
              <a:gd name="connsiteY168" fmla="*/ 2888118 h 2888118"/>
              <a:gd name="connsiteX169" fmla="*/ 1417743 w 2891598"/>
              <a:gd name="connsiteY169" fmla="*/ 2885488 h 2888118"/>
              <a:gd name="connsiteX170" fmla="*/ 1390563 w 2891598"/>
              <a:gd name="connsiteY170" fmla="*/ 2878474 h 2888118"/>
              <a:gd name="connsiteX171" fmla="*/ 1364260 w 2891598"/>
              <a:gd name="connsiteY171" fmla="*/ 2867952 h 2888118"/>
              <a:gd name="connsiteX172" fmla="*/ 1337080 w 2891598"/>
              <a:gd name="connsiteY172" fmla="*/ 2854801 h 2888118"/>
              <a:gd name="connsiteX173" fmla="*/ 1311653 w 2891598"/>
              <a:gd name="connsiteY173" fmla="*/ 2839896 h 2888118"/>
              <a:gd name="connsiteX174" fmla="*/ 1285350 w 2891598"/>
              <a:gd name="connsiteY174" fmla="*/ 2824114 h 2888118"/>
              <a:gd name="connsiteX175" fmla="*/ 1259047 w 2891598"/>
              <a:gd name="connsiteY175" fmla="*/ 2810085 h 2888118"/>
              <a:gd name="connsiteX176" fmla="*/ 1232744 w 2891598"/>
              <a:gd name="connsiteY176" fmla="*/ 2796057 h 2888118"/>
              <a:gd name="connsiteX177" fmla="*/ 1206441 w 2891598"/>
              <a:gd name="connsiteY177" fmla="*/ 2785535 h 2888118"/>
              <a:gd name="connsiteX178" fmla="*/ 1179261 w 2891598"/>
              <a:gd name="connsiteY178" fmla="*/ 2778521 h 2888118"/>
              <a:gd name="connsiteX179" fmla="*/ 1152081 w 2891598"/>
              <a:gd name="connsiteY179" fmla="*/ 2775013 h 2888118"/>
              <a:gd name="connsiteX180" fmla="*/ 1123147 w 2891598"/>
              <a:gd name="connsiteY180" fmla="*/ 2775013 h 2888118"/>
              <a:gd name="connsiteX181" fmla="*/ 1093337 w 2891598"/>
              <a:gd name="connsiteY181" fmla="*/ 2776767 h 2888118"/>
              <a:gd name="connsiteX182" fmla="*/ 1063527 w 2891598"/>
              <a:gd name="connsiteY182" fmla="*/ 2780274 h 2888118"/>
              <a:gd name="connsiteX183" fmla="*/ 1033716 w 2891598"/>
              <a:gd name="connsiteY183" fmla="*/ 2784659 h 2888118"/>
              <a:gd name="connsiteX184" fmla="*/ 1003905 w 2891598"/>
              <a:gd name="connsiteY184" fmla="*/ 2788165 h 2888118"/>
              <a:gd name="connsiteX185" fmla="*/ 974095 w 2891598"/>
              <a:gd name="connsiteY185" fmla="*/ 2790796 h 2888118"/>
              <a:gd name="connsiteX186" fmla="*/ 946040 w 2891598"/>
              <a:gd name="connsiteY186" fmla="*/ 2789919 h 2888118"/>
              <a:gd name="connsiteX187" fmla="*/ 918859 w 2891598"/>
              <a:gd name="connsiteY187" fmla="*/ 2786411 h 2888118"/>
              <a:gd name="connsiteX188" fmla="*/ 892556 w 2891598"/>
              <a:gd name="connsiteY188" fmla="*/ 2778521 h 2888118"/>
              <a:gd name="connsiteX189" fmla="*/ 870636 w 2891598"/>
              <a:gd name="connsiteY189" fmla="*/ 2767122 h 2888118"/>
              <a:gd name="connsiteX190" fmla="*/ 849593 w 2891598"/>
              <a:gd name="connsiteY190" fmla="*/ 2752217 h 2888118"/>
              <a:gd name="connsiteX191" fmla="*/ 831181 w 2891598"/>
              <a:gd name="connsiteY191" fmla="*/ 2734681 h 2888118"/>
              <a:gd name="connsiteX192" fmla="*/ 812769 w 2891598"/>
              <a:gd name="connsiteY192" fmla="*/ 2714516 h 2888118"/>
              <a:gd name="connsiteX193" fmla="*/ 796111 w 2891598"/>
              <a:gd name="connsiteY193" fmla="*/ 2693473 h 2888118"/>
              <a:gd name="connsiteX194" fmla="*/ 779451 w 2891598"/>
              <a:gd name="connsiteY194" fmla="*/ 2671553 h 2888118"/>
              <a:gd name="connsiteX195" fmla="*/ 762793 w 2891598"/>
              <a:gd name="connsiteY195" fmla="*/ 2649634 h 2888118"/>
              <a:gd name="connsiteX196" fmla="*/ 746135 w 2891598"/>
              <a:gd name="connsiteY196" fmla="*/ 2628592 h 2888118"/>
              <a:gd name="connsiteX197" fmla="*/ 728599 w 2891598"/>
              <a:gd name="connsiteY197" fmla="*/ 2608426 h 2888118"/>
              <a:gd name="connsiteX198" fmla="*/ 708433 w 2891598"/>
              <a:gd name="connsiteY198" fmla="*/ 2590889 h 2888118"/>
              <a:gd name="connsiteX199" fmla="*/ 689144 w 2891598"/>
              <a:gd name="connsiteY199" fmla="*/ 2575107 h 2888118"/>
              <a:gd name="connsiteX200" fmla="*/ 667225 w 2891598"/>
              <a:gd name="connsiteY200" fmla="*/ 2562833 h 2888118"/>
              <a:gd name="connsiteX201" fmla="*/ 643552 w 2891598"/>
              <a:gd name="connsiteY201" fmla="*/ 2552312 h 2888118"/>
              <a:gd name="connsiteX202" fmla="*/ 618126 w 2891598"/>
              <a:gd name="connsiteY202" fmla="*/ 2543543 h 2888118"/>
              <a:gd name="connsiteX203" fmla="*/ 591822 w 2891598"/>
              <a:gd name="connsiteY203" fmla="*/ 2535652 h 2888118"/>
              <a:gd name="connsiteX204" fmla="*/ 565519 w 2891598"/>
              <a:gd name="connsiteY204" fmla="*/ 2528638 h 2888118"/>
              <a:gd name="connsiteX205" fmla="*/ 538339 w 2891598"/>
              <a:gd name="connsiteY205" fmla="*/ 2521623 h 2888118"/>
              <a:gd name="connsiteX206" fmla="*/ 512913 w 2891598"/>
              <a:gd name="connsiteY206" fmla="*/ 2513732 h 2888118"/>
              <a:gd name="connsiteX207" fmla="*/ 487486 w 2891598"/>
              <a:gd name="connsiteY207" fmla="*/ 2504965 h 2888118"/>
              <a:gd name="connsiteX208" fmla="*/ 463814 w 2891598"/>
              <a:gd name="connsiteY208" fmla="*/ 2494443 h 2888118"/>
              <a:gd name="connsiteX209" fmla="*/ 442771 w 2891598"/>
              <a:gd name="connsiteY209" fmla="*/ 2481291 h 2888118"/>
              <a:gd name="connsiteX210" fmla="*/ 423481 w 2891598"/>
              <a:gd name="connsiteY210" fmla="*/ 2465510 h 2888118"/>
              <a:gd name="connsiteX211" fmla="*/ 407701 w 2891598"/>
              <a:gd name="connsiteY211" fmla="*/ 2446221 h 2888118"/>
              <a:gd name="connsiteX212" fmla="*/ 394549 w 2891598"/>
              <a:gd name="connsiteY212" fmla="*/ 2425177 h 2888118"/>
              <a:gd name="connsiteX213" fmla="*/ 384027 w 2891598"/>
              <a:gd name="connsiteY213" fmla="*/ 2401504 h 2888118"/>
              <a:gd name="connsiteX214" fmla="*/ 375260 w 2891598"/>
              <a:gd name="connsiteY214" fmla="*/ 2376078 h 2888118"/>
              <a:gd name="connsiteX215" fmla="*/ 367369 w 2891598"/>
              <a:gd name="connsiteY215" fmla="*/ 2350652 h 2888118"/>
              <a:gd name="connsiteX216" fmla="*/ 360355 w 2891598"/>
              <a:gd name="connsiteY216" fmla="*/ 2323472 h 2888118"/>
              <a:gd name="connsiteX217" fmla="*/ 353341 w 2891598"/>
              <a:gd name="connsiteY217" fmla="*/ 2297168 h 2888118"/>
              <a:gd name="connsiteX218" fmla="*/ 345449 w 2891598"/>
              <a:gd name="connsiteY218" fmla="*/ 2270864 h 2888118"/>
              <a:gd name="connsiteX219" fmla="*/ 336681 w 2891598"/>
              <a:gd name="connsiteY219" fmla="*/ 2245437 h 2888118"/>
              <a:gd name="connsiteX220" fmla="*/ 326160 w 2891598"/>
              <a:gd name="connsiteY220" fmla="*/ 2221764 h 2888118"/>
              <a:gd name="connsiteX221" fmla="*/ 313886 w 2891598"/>
              <a:gd name="connsiteY221" fmla="*/ 2199845 h 2888118"/>
              <a:gd name="connsiteX222" fmla="*/ 298104 w 2891598"/>
              <a:gd name="connsiteY222" fmla="*/ 2180556 h 2888118"/>
              <a:gd name="connsiteX223" fmla="*/ 280568 w 2891598"/>
              <a:gd name="connsiteY223" fmla="*/ 2160389 h 2888118"/>
              <a:gd name="connsiteX224" fmla="*/ 260402 w 2891598"/>
              <a:gd name="connsiteY224" fmla="*/ 2142854 h 2888118"/>
              <a:gd name="connsiteX225" fmla="*/ 238482 w 2891598"/>
              <a:gd name="connsiteY225" fmla="*/ 2126196 h 2888118"/>
              <a:gd name="connsiteX226" fmla="*/ 216563 w 2891598"/>
              <a:gd name="connsiteY226" fmla="*/ 2109537 h 2888118"/>
              <a:gd name="connsiteX227" fmla="*/ 194645 w 2891598"/>
              <a:gd name="connsiteY227" fmla="*/ 2092878 h 2888118"/>
              <a:gd name="connsiteX228" fmla="*/ 173602 w 2891598"/>
              <a:gd name="connsiteY228" fmla="*/ 2076218 h 2888118"/>
              <a:gd name="connsiteX229" fmla="*/ 153436 w 2891598"/>
              <a:gd name="connsiteY229" fmla="*/ 2057807 h 2888118"/>
              <a:gd name="connsiteX230" fmla="*/ 135901 w 2891598"/>
              <a:gd name="connsiteY230" fmla="*/ 2039394 h 2888118"/>
              <a:gd name="connsiteX231" fmla="*/ 120996 w 2891598"/>
              <a:gd name="connsiteY231" fmla="*/ 2018351 h 2888118"/>
              <a:gd name="connsiteX232" fmla="*/ 109598 w 2891598"/>
              <a:gd name="connsiteY232" fmla="*/ 1996432 h 2888118"/>
              <a:gd name="connsiteX233" fmla="*/ 101707 w 2891598"/>
              <a:gd name="connsiteY233" fmla="*/ 1970129 h 2888118"/>
              <a:gd name="connsiteX234" fmla="*/ 98199 w 2891598"/>
              <a:gd name="connsiteY234" fmla="*/ 1942948 h 2888118"/>
              <a:gd name="connsiteX235" fmla="*/ 97322 w 2891598"/>
              <a:gd name="connsiteY235" fmla="*/ 1914891 h 2888118"/>
              <a:gd name="connsiteX236" fmla="*/ 99953 w 2891598"/>
              <a:gd name="connsiteY236" fmla="*/ 1885081 h 2888118"/>
              <a:gd name="connsiteX237" fmla="*/ 103460 w 2891598"/>
              <a:gd name="connsiteY237" fmla="*/ 1855270 h 2888118"/>
              <a:gd name="connsiteX238" fmla="*/ 107843 w 2891598"/>
              <a:gd name="connsiteY238" fmla="*/ 1825459 h 2888118"/>
              <a:gd name="connsiteX239" fmla="*/ 111351 w 2891598"/>
              <a:gd name="connsiteY239" fmla="*/ 1795649 h 2888118"/>
              <a:gd name="connsiteX240" fmla="*/ 113105 w 2891598"/>
              <a:gd name="connsiteY240" fmla="*/ 1765838 h 2888118"/>
              <a:gd name="connsiteX241" fmla="*/ 113105 w 2891598"/>
              <a:gd name="connsiteY241" fmla="*/ 1736904 h 2888118"/>
              <a:gd name="connsiteX242" fmla="*/ 109598 w 2891598"/>
              <a:gd name="connsiteY242" fmla="*/ 1709724 h 2888118"/>
              <a:gd name="connsiteX243" fmla="*/ 102584 w 2891598"/>
              <a:gd name="connsiteY243" fmla="*/ 1682544 h 2888118"/>
              <a:gd name="connsiteX244" fmla="*/ 92062 w 2891598"/>
              <a:gd name="connsiteY244" fmla="*/ 1657117 h 2888118"/>
              <a:gd name="connsiteX245" fmla="*/ 78910 w 2891598"/>
              <a:gd name="connsiteY245" fmla="*/ 1630814 h 2888118"/>
              <a:gd name="connsiteX246" fmla="*/ 64005 w 2891598"/>
              <a:gd name="connsiteY246" fmla="*/ 1604511 h 2888118"/>
              <a:gd name="connsiteX247" fmla="*/ 48224 w 2891598"/>
              <a:gd name="connsiteY247" fmla="*/ 1578207 h 2888118"/>
              <a:gd name="connsiteX248" fmla="*/ 33319 w 2891598"/>
              <a:gd name="connsiteY248" fmla="*/ 1552780 h 2888118"/>
              <a:gd name="connsiteX249" fmla="*/ 20166 w 2891598"/>
              <a:gd name="connsiteY249" fmla="*/ 1525600 h 2888118"/>
              <a:gd name="connsiteX250" fmla="*/ 9645 w 2891598"/>
              <a:gd name="connsiteY250" fmla="*/ 1499297 h 2888118"/>
              <a:gd name="connsiteX251" fmla="*/ 2631 w 2891598"/>
              <a:gd name="connsiteY251" fmla="*/ 1472116 h 2888118"/>
              <a:gd name="connsiteX252" fmla="*/ 0 w 2891598"/>
              <a:gd name="connsiteY252" fmla="*/ 1444059 h 2888118"/>
              <a:gd name="connsiteX253" fmla="*/ 2631 w 2891598"/>
              <a:gd name="connsiteY253" fmla="*/ 1416003 h 2888118"/>
              <a:gd name="connsiteX254" fmla="*/ 9645 w 2891598"/>
              <a:gd name="connsiteY254" fmla="*/ 1388823 h 2888118"/>
              <a:gd name="connsiteX255" fmla="*/ 20166 w 2891598"/>
              <a:gd name="connsiteY255" fmla="*/ 1362518 h 2888118"/>
              <a:gd name="connsiteX256" fmla="*/ 33319 w 2891598"/>
              <a:gd name="connsiteY256" fmla="*/ 1335339 h 2888118"/>
              <a:gd name="connsiteX257" fmla="*/ 48224 w 2891598"/>
              <a:gd name="connsiteY257" fmla="*/ 1309912 h 2888118"/>
              <a:gd name="connsiteX258" fmla="*/ 64005 w 2891598"/>
              <a:gd name="connsiteY258" fmla="*/ 1283608 h 2888118"/>
              <a:gd name="connsiteX259" fmla="*/ 78910 w 2891598"/>
              <a:gd name="connsiteY259" fmla="*/ 1257305 h 2888118"/>
              <a:gd name="connsiteX260" fmla="*/ 92062 w 2891598"/>
              <a:gd name="connsiteY260" fmla="*/ 1231002 h 2888118"/>
              <a:gd name="connsiteX261" fmla="*/ 102584 w 2891598"/>
              <a:gd name="connsiteY261" fmla="*/ 1205574 h 2888118"/>
              <a:gd name="connsiteX262" fmla="*/ 109598 w 2891598"/>
              <a:gd name="connsiteY262" fmla="*/ 1178394 h 2888118"/>
              <a:gd name="connsiteX263" fmla="*/ 113105 w 2891598"/>
              <a:gd name="connsiteY263" fmla="*/ 1151214 h 2888118"/>
              <a:gd name="connsiteX264" fmla="*/ 113105 w 2891598"/>
              <a:gd name="connsiteY264" fmla="*/ 1122281 h 2888118"/>
              <a:gd name="connsiteX265" fmla="*/ 111351 w 2891598"/>
              <a:gd name="connsiteY265" fmla="*/ 1092470 h 2888118"/>
              <a:gd name="connsiteX266" fmla="*/ 107843 w 2891598"/>
              <a:gd name="connsiteY266" fmla="*/ 1062659 h 2888118"/>
              <a:gd name="connsiteX267" fmla="*/ 103460 w 2891598"/>
              <a:gd name="connsiteY267" fmla="*/ 1032848 h 2888118"/>
              <a:gd name="connsiteX268" fmla="*/ 99953 w 2891598"/>
              <a:gd name="connsiteY268" fmla="*/ 1003038 h 2888118"/>
              <a:gd name="connsiteX269" fmla="*/ 97322 w 2891598"/>
              <a:gd name="connsiteY269" fmla="*/ 973229 h 2888118"/>
              <a:gd name="connsiteX270" fmla="*/ 98199 w 2891598"/>
              <a:gd name="connsiteY270" fmla="*/ 945171 h 2888118"/>
              <a:gd name="connsiteX271" fmla="*/ 101707 w 2891598"/>
              <a:gd name="connsiteY271" fmla="*/ 917991 h 2888118"/>
              <a:gd name="connsiteX272" fmla="*/ 109598 w 2891598"/>
              <a:gd name="connsiteY272" fmla="*/ 891687 h 2888118"/>
              <a:gd name="connsiteX273" fmla="*/ 120996 w 2891598"/>
              <a:gd name="connsiteY273" fmla="*/ 869768 h 2888118"/>
              <a:gd name="connsiteX274" fmla="*/ 135901 w 2891598"/>
              <a:gd name="connsiteY274" fmla="*/ 848725 h 2888118"/>
              <a:gd name="connsiteX275" fmla="*/ 153436 w 2891598"/>
              <a:gd name="connsiteY275" fmla="*/ 830313 h 2888118"/>
              <a:gd name="connsiteX276" fmla="*/ 173602 w 2891598"/>
              <a:gd name="connsiteY276" fmla="*/ 811900 h 2888118"/>
              <a:gd name="connsiteX277" fmla="*/ 194645 w 2891598"/>
              <a:gd name="connsiteY277" fmla="*/ 795241 h 2888118"/>
              <a:gd name="connsiteX278" fmla="*/ 216563 w 2891598"/>
              <a:gd name="connsiteY278" fmla="*/ 778582 h 2888118"/>
              <a:gd name="connsiteX279" fmla="*/ 238482 w 2891598"/>
              <a:gd name="connsiteY279" fmla="*/ 761923 h 2888118"/>
              <a:gd name="connsiteX280" fmla="*/ 260402 w 2891598"/>
              <a:gd name="connsiteY280" fmla="*/ 745264 h 2888118"/>
              <a:gd name="connsiteX281" fmla="*/ 280568 w 2891598"/>
              <a:gd name="connsiteY281" fmla="*/ 727729 h 2888118"/>
              <a:gd name="connsiteX282" fmla="*/ 298104 w 2891598"/>
              <a:gd name="connsiteY282" fmla="*/ 707564 h 2888118"/>
              <a:gd name="connsiteX283" fmla="*/ 313886 w 2891598"/>
              <a:gd name="connsiteY283" fmla="*/ 688273 h 2888118"/>
              <a:gd name="connsiteX284" fmla="*/ 326160 w 2891598"/>
              <a:gd name="connsiteY284" fmla="*/ 666354 h 2888118"/>
              <a:gd name="connsiteX285" fmla="*/ 336681 w 2891598"/>
              <a:gd name="connsiteY285" fmla="*/ 642682 h 2888118"/>
              <a:gd name="connsiteX286" fmla="*/ 345449 w 2891598"/>
              <a:gd name="connsiteY286" fmla="*/ 617254 h 2888118"/>
              <a:gd name="connsiteX287" fmla="*/ 353341 w 2891598"/>
              <a:gd name="connsiteY287" fmla="*/ 590950 h 2888118"/>
              <a:gd name="connsiteX288" fmla="*/ 360355 w 2891598"/>
              <a:gd name="connsiteY288" fmla="*/ 564648 h 2888118"/>
              <a:gd name="connsiteX289" fmla="*/ 367369 w 2891598"/>
              <a:gd name="connsiteY289" fmla="*/ 537467 h 2888118"/>
              <a:gd name="connsiteX290" fmla="*/ 375260 w 2891598"/>
              <a:gd name="connsiteY290" fmla="*/ 512041 h 2888118"/>
              <a:gd name="connsiteX291" fmla="*/ 384027 w 2891598"/>
              <a:gd name="connsiteY291" fmla="*/ 486613 h 2888118"/>
              <a:gd name="connsiteX292" fmla="*/ 394549 w 2891598"/>
              <a:gd name="connsiteY292" fmla="*/ 462941 h 2888118"/>
              <a:gd name="connsiteX293" fmla="*/ 407701 w 2891598"/>
              <a:gd name="connsiteY293" fmla="*/ 441899 h 2888118"/>
              <a:gd name="connsiteX294" fmla="*/ 423481 w 2891598"/>
              <a:gd name="connsiteY294" fmla="*/ 422609 h 2888118"/>
              <a:gd name="connsiteX295" fmla="*/ 442771 w 2891598"/>
              <a:gd name="connsiteY295" fmla="*/ 406827 h 2888118"/>
              <a:gd name="connsiteX296" fmla="*/ 463814 w 2891598"/>
              <a:gd name="connsiteY296" fmla="*/ 393675 h 2888118"/>
              <a:gd name="connsiteX297" fmla="*/ 487486 w 2891598"/>
              <a:gd name="connsiteY297" fmla="*/ 383153 h 2888118"/>
              <a:gd name="connsiteX298" fmla="*/ 512913 w 2891598"/>
              <a:gd name="connsiteY298" fmla="*/ 374386 h 2888118"/>
              <a:gd name="connsiteX299" fmla="*/ 538339 w 2891598"/>
              <a:gd name="connsiteY299" fmla="*/ 366495 h 2888118"/>
              <a:gd name="connsiteX300" fmla="*/ 565519 w 2891598"/>
              <a:gd name="connsiteY300" fmla="*/ 359480 h 2888118"/>
              <a:gd name="connsiteX301" fmla="*/ 591822 w 2891598"/>
              <a:gd name="connsiteY301" fmla="*/ 352466 h 2888118"/>
              <a:gd name="connsiteX302" fmla="*/ 618126 w 2891598"/>
              <a:gd name="connsiteY302" fmla="*/ 344575 h 2888118"/>
              <a:gd name="connsiteX303" fmla="*/ 643552 w 2891598"/>
              <a:gd name="connsiteY303" fmla="*/ 335808 h 2888118"/>
              <a:gd name="connsiteX304" fmla="*/ 667225 w 2891598"/>
              <a:gd name="connsiteY304" fmla="*/ 325286 h 2888118"/>
              <a:gd name="connsiteX305" fmla="*/ 689144 w 2891598"/>
              <a:gd name="connsiteY305" fmla="*/ 313012 h 2888118"/>
              <a:gd name="connsiteX306" fmla="*/ 708433 w 2891598"/>
              <a:gd name="connsiteY306" fmla="*/ 297229 h 2888118"/>
              <a:gd name="connsiteX307" fmla="*/ 728599 w 2891598"/>
              <a:gd name="connsiteY307" fmla="*/ 279693 h 2888118"/>
              <a:gd name="connsiteX308" fmla="*/ 746135 w 2891598"/>
              <a:gd name="connsiteY308" fmla="*/ 259528 h 2888118"/>
              <a:gd name="connsiteX309" fmla="*/ 762793 w 2891598"/>
              <a:gd name="connsiteY309" fmla="*/ 238484 h 2888118"/>
              <a:gd name="connsiteX310" fmla="*/ 779451 w 2891598"/>
              <a:gd name="connsiteY310" fmla="*/ 216565 h 2888118"/>
              <a:gd name="connsiteX311" fmla="*/ 796111 w 2891598"/>
              <a:gd name="connsiteY311" fmla="*/ 194645 h 2888118"/>
              <a:gd name="connsiteX312" fmla="*/ 812769 w 2891598"/>
              <a:gd name="connsiteY312" fmla="*/ 173603 h 2888118"/>
              <a:gd name="connsiteX313" fmla="*/ 831181 w 2891598"/>
              <a:gd name="connsiteY313" fmla="*/ 153437 h 2888118"/>
              <a:gd name="connsiteX314" fmla="*/ 849593 w 2891598"/>
              <a:gd name="connsiteY314" fmla="*/ 135902 h 2888118"/>
              <a:gd name="connsiteX315" fmla="*/ 870636 w 2891598"/>
              <a:gd name="connsiteY315" fmla="*/ 120996 h 2888118"/>
              <a:gd name="connsiteX316" fmla="*/ 892556 w 2891598"/>
              <a:gd name="connsiteY316" fmla="*/ 109598 h 2888118"/>
              <a:gd name="connsiteX317" fmla="*/ 918859 w 2891598"/>
              <a:gd name="connsiteY317" fmla="*/ 101707 h 2888118"/>
              <a:gd name="connsiteX318" fmla="*/ 946040 w 2891598"/>
              <a:gd name="connsiteY318" fmla="*/ 98199 h 2888118"/>
              <a:gd name="connsiteX319" fmla="*/ 974095 w 2891598"/>
              <a:gd name="connsiteY319" fmla="*/ 97323 h 2888118"/>
              <a:gd name="connsiteX320" fmla="*/ 1003905 w 2891598"/>
              <a:gd name="connsiteY320" fmla="*/ 99954 h 2888118"/>
              <a:gd name="connsiteX321" fmla="*/ 1033716 w 2891598"/>
              <a:gd name="connsiteY321" fmla="*/ 103461 h 2888118"/>
              <a:gd name="connsiteX322" fmla="*/ 1063527 w 2891598"/>
              <a:gd name="connsiteY322" fmla="*/ 107844 h 2888118"/>
              <a:gd name="connsiteX323" fmla="*/ 1093337 w 2891598"/>
              <a:gd name="connsiteY323" fmla="*/ 111352 h 2888118"/>
              <a:gd name="connsiteX324" fmla="*/ 1123147 w 2891598"/>
              <a:gd name="connsiteY324" fmla="*/ 113105 h 2888118"/>
              <a:gd name="connsiteX325" fmla="*/ 1152081 w 2891598"/>
              <a:gd name="connsiteY325" fmla="*/ 113105 h 2888118"/>
              <a:gd name="connsiteX326" fmla="*/ 1179261 w 2891598"/>
              <a:gd name="connsiteY326" fmla="*/ 109598 h 2888118"/>
              <a:gd name="connsiteX327" fmla="*/ 1206441 w 2891598"/>
              <a:gd name="connsiteY327" fmla="*/ 102583 h 2888118"/>
              <a:gd name="connsiteX328" fmla="*/ 1232744 w 2891598"/>
              <a:gd name="connsiteY328" fmla="*/ 92063 h 2888118"/>
              <a:gd name="connsiteX329" fmla="*/ 1259047 w 2891598"/>
              <a:gd name="connsiteY329" fmla="*/ 78033 h 2888118"/>
              <a:gd name="connsiteX330" fmla="*/ 1285350 w 2891598"/>
              <a:gd name="connsiteY330" fmla="*/ 64005 h 2888118"/>
              <a:gd name="connsiteX331" fmla="*/ 1311653 w 2891598"/>
              <a:gd name="connsiteY331" fmla="*/ 48224 h 2888118"/>
              <a:gd name="connsiteX332" fmla="*/ 1337080 w 2891598"/>
              <a:gd name="connsiteY332" fmla="*/ 33318 h 2888118"/>
              <a:gd name="connsiteX333" fmla="*/ 1364260 w 2891598"/>
              <a:gd name="connsiteY333" fmla="*/ 20166 h 2888118"/>
              <a:gd name="connsiteX334" fmla="*/ 1390563 w 2891598"/>
              <a:gd name="connsiteY334" fmla="*/ 9644 h 2888118"/>
              <a:gd name="connsiteX335" fmla="*/ 1417743 w 2891598"/>
              <a:gd name="connsiteY335" fmla="*/ 2630 h 288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2891598" h="2888118">
                <a:moveTo>
                  <a:pt x="1445800" y="0"/>
                </a:moveTo>
                <a:lnTo>
                  <a:pt x="1473855" y="2630"/>
                </a:lnTo>
                <a:lnTo>
                  <a:pt x="1501036" y="9644"/>
                </a:lnTo>
                <a:lnTo>
                  <a:pt x="1527340" y="20166"/>
                </a:lnTo>
                <a:lnTo>
                  <a:pt x="1554518" y="33318"/>
                </a:lnTo>
                <a:lnTo>
                  <a:pt x="1579946" y="48224"/>
                </a:lnTo>
                <a:lnTo>
                  <a:pt x="1606250" y="64005"/>
                </a:lnTo>
                <a:lnTo>
                  <a:pt x="1632552" y="78033"/>
                </a:lnTo>
                <a:lnTo>
                  <a:pt x="1658855" y="92063"/>
                </a:lnTo>
                <a:lnTo>
                  <a:pt x="1684282" y="102583"/>
                </a:lnTo>
                <a:lnTo>
                  <a:pt x="1712338" y="109598"/>
                </a:lnTo>
                <a:lnTo>
                  <a:pt x="1739518" y="113105"/>
                </a:lnTo>
                <a:lnTo>
                  <a:pt x="1768452" y="113105"/>
                </a:lnTo>
                <a:lnTo>
                  <a:pt x="1798262" y="111352"/>
                </a:lnTo>
                <a:lnTo>
                  <a:pt x="1828072" y="107844"/>
                </a:lnTo>
                <a:lnTo>
                  <a:pt x="1857883" y="103461"/>
                </a:lnTo>
                <a:lnTo>
                  <a:pt x="1887693" y="99954"/>
                </a:lnTo>
                <a:lnTo>
                  <a:pt x="1917504" y="97323"/>
                </a:lnTo>
                <a:lnTo>
                  <a:pt x="1945560" y="98199"/>
                </a:lnTo>
                <a:lnTo>
                  <a:pt x="1972740" y="101707"/>
                </a:lnTo>
                <a:lnTo>
                  <a:pt x="1999043" y="109598"/>
                </a:lnTo>
                <a:lnTo>
                  <a:pt x="2020963" y="120996"/>
                </a:lnTo>
                <a:lnTo>
                  <a:pt x="2042004" y="135902"/>
                </a:lnTo>
                <a:lnTo>
                  <a:pt x="2060417" y="153437"/>
                </a:lnTo>
                <a:lnTo>
                  <a:pt x="2078829" y="173603"/>
                </a:lnTo>
                <a:lnTo>
                  <a:pt x="2095489" y="194645"/>
                </a:lnTo>
                <a:lnTo>
                  <a:pt x="2112147" y="216565"/>
                </a:lnTo>
                <a:lnTo>
                  <a:pt x="2128805" y="238484"/>
                </a:lnTo>
                <a:lnTo>
                  <a:pt x="2145463" y="259528"/>
                </a:lnTo>
                <a:lnTo>
                  <a:pt x="2163000" y="279693"/>
                </a:lnTo>
                <a:lnTo>
                  <a:pt x="2183166" y="297229"/>
                </a:lnTo>
                <a:lnTo>
                  <a:pt x="2202455" y="313012"/>
                </a:lnTo>
                <a:lnTo>
                  <a:pt x="2224374" y="325286"/>
                </a:lnTo>
                <a:lnTo>
                  <a:pt x="2248047" y="335808"/>
                </a:lnTo>
                <a:lnTo>
                  <a:pt x="2273473" y="344575"/>
                </a:lnTo>
                <a:lnTo>
                  <a:pt x="2299776" y="352466"/>
                </a:lnTo>
                <a:lnTo>
                  <a:pt x="2326079" y="359480"/>
                </a:lnTo>
                <a:lnTo>
                  <a:pt x="2353259" y="366495"/>
                </a:lnTo>
                <a:lnTo>
                  <a:pt x="2378686" y="374386"/>
                </a:lnTo>
                <a:lnTo>
                  <a:pt x="2404111" y="383153"/>
                </a:lnTo>
                <a:lnTo>
                  <a:pt x="2427785" y="393675"/>
                </a:lnTo>
                <a:lnTo>
                  <a:pt x="2448828" y="406827"/>
                </a:lnTo>
                <a:lnTo>
                  <a:pt x="2468117" y="422609"/>
                </a:lnTo>
                <a:lnTo>
                  <a:pt x="2483898" y="441899"/>
                </a:lnTo>
                <a:lnTo>
                  <a:pt x="2497050" y="462941"/>
                </a:lnTo>
                <a:lnTo>
                  <a:pt x="2507571" y="486613"/>
                </a:lnTo>
                <a:lnTo>
                  <a:pt x="2516339" y="512041"/>
                </a:lnTo>
                <a:lnTo>
                  <a:pt x="2524229" y="537467"/>
                </a:lnTo>
                <a:lnTo>
                  <a:pt x="2531245" y="564648"/>
                </a:lnTo>
                <a:lnTo>
                  <a:pt x="2538259" y="590950"/>
                </a:lnTo>
                <a:lnTo>
                  <a:pt x="2546149" y="617254"/>
                </a:lnTo>
                <a:lnTo>
                  <a:pt x="2554917" y="642682"/>
                </a:lnTo>
                <a:lnTo>
                  <a:pt x="2565438" y="666354"/>
                </a:lnTo>
                <a:lnTo>
                  <a:pt x="2577714" y="688273"/>
                </a:lnTo>
                <a:lnTo>
                  <a:pt x="2593495" y="707564"/>
                </a:lnTo>
                <a:lnTo>
                  <a:pt x="2611030" y="727729"/>
                </a:lnTo>
                <a:lnTo>
                  <a:pt x="2631196" y="745264"/>
                </a:lnTo>
                <a:lnTo>
                  <a:pt x="2652239" y="761923"/>
                </a:lnTo>
                <a:lnTo>
                  <a:pt x="2675035" y="778582"/>
                </a:lnTo>
                <a:lnTo>
                  <a:pt x="2696954" y="795241"/>
                </a:lnTo>
                <a:lnTo>
                  <a:pt x="2717996" y="811900"/>
                </a:lnTo>
                <a:lnTo>
                  <a:pt x="2738161" y="830313"/>
                </a:lnTo>
                <a:lnTo>
                  <a:pt x="2755698" y="848725"/>
                </a:lnTo>
                <a:lnTo>
                  <a:pt x="2770603" y="869768"/>
                </a:lnTo>
                <a:lnTo>
                  <a:pt x="2782002" y="891687"/>
                </a:lnTo>
                <a:lnTo>
                  <a:pt x="2789892" y="917991"/>
                </a:lnTo>
                <a:lnTo>
                  <a:pt x="2793399" y="945171"/>
                </a:lnTo>
                <a:lnTo>
                  <a:pt x="2794276" y="973229"/>
                </a:lnTo>
                <a:lnTo>
                  <a:pt x="2791646" y="1003038"/>
                </a:lnTo>
                <a:lnTo>
                  <a:pt x="2788138" y="1032848"/>
                </a:lnTo>
                <a:lnTo>
                  <a:pt x="2783755" y="1062659"/>
                </a:lnTo>
                <a:lnTo>
                  <a:pt x="2780247" y="1092470"/>
                </a:lnTo>
                <a:lnTo>
                  <a:pt x="2778495" y="1122281"/>
                </a:lnTo>
                <a:lnTo>
                  <a:pt x="2778495" y="1151214"/>
                </a:lnTo>
                <a:lnTo>
                  <a:pt x="2782002" y="1178394"/>
                </a:lnTo>
                <a:lnTo>
                  <a:pt x="2789015" y="1205574"/>
                </a:lnTo>
                <a:lnTo>
                  <a:pt x="2799536" y="1231002"/>
                </a:lnTo>
                <a:lnTo>
                  <a:pt x="2813566" y="1257305"/>
                </a:lnTo>
                <a:lnTo>
                  <a:pt x="2827593" y="1283608"/>
                </a:lnTo>
                <a:lnTo>
                  <a:pt x="2843376" y="1309912"/>
                </a:lnTo>
                <a:lnTo>
                  <a:pt x="2858280" y="1335339"/>
                </a:lnTo>
                <a:lnTo>
                  <a:pt x="2871432" y="1362518"/>
                </a:lnTo>
                <a:lnTo>
                  <a:pt x="2881953" y="1388823"/>
                </a:lnTo>
                <a:lnTo>
                  <a:pt x="2888967" y="1416003"/>
                </a:lnTo>
                <a:lnTo>
                  <a:pt x="2891598" y="1444059"/>
                </a:lnTo>
                <a:lnTo>
                  <a:pt x="2888967" y="1472116"/>
                </a:lnTo>
                <a:lnTo>
                  <a:pt x="2881953" y="1499297"/>
                </a:lnTo>
                <a:lnTo>
                  <a:pt x="2871432" y="1525600"/>
                </a:lnTo>
                <a:lnTo>
                  <a:pt x="2858280" y="1552780"/>
                </a:lnTo>
                <a:lnTo>
                  <a:pt x="2843376" y="1578207"/>
                </a:lnTo>
                <a:lnTo>
                  <a:pt x="2827593" y="1604511"/>
                </a:lnTo>
                <a:lnTo>
                  <a:pt x="2813566" y="1630814"/>
                </a:lnTo>
                <a:lnTo>
                  <a:pt x="2799536" y="1657117"/>
                </a:lnTo>
                <a:lnTo>
                  <a:pt x="2789015" y="1682544"/>
                </a:lnTo>
                <a:lnTo>
                  <a:pt x="2782002" y="1709724"/>
                </a:lnTo>
                <a:lnTo>
                  <a:pt x="2778495" y="1736904"/>
                </a:lnTo>
                <a:lnTo>
                  <a:pt x="2778495" y="1765838"/>
                </a:lnTo>
                <a:lnTo>
                  <a:pt x="2780247" y="1795649"/>
                </a:lnTo>
                <a:lnTo>
                  <a:pt x="2783755" y="1825459"/>
                </a:lnTo>
                <a:lnTo>
                  <a:pt x="2788138" y="1855270"/>
                </a:lnTo>
                <a:lnTo>
                  <a:pt x="2791646" y="1885081"/>
                </a:lnTo>
                <a:lnTo>
                  <a:pt x="2794276" y="1914891"/>
                </a:lnTo>
                <a:lnTo>
                  <a:pt x="2793399" y="1942948"/>
                </a:lnTo>
                <a:lnTo>
                  <a:pt x="2789892" y="1970129"/>
                </a:lnTo>
                <a:lnTo>
                  <a:pt x="2782002" y="1996432"/>
                </a:lnTo>
                <a:lnTo>
                  <a:pt x="2770603" y="2018351"/>
                </a:lnTo>
                <a:lnTo>
                  <a:pt x="2755698" y="2039394"/>
                </a:lnTo>
                <a:lnTo>
                  <a:pt x="2738161" y="2057807"/>
                </a:lnTo>
                <a:lnTo>
                  <a:pt x="2717996" y="2076218"/>
                </a:lnTo>
                <a:lnTo>
                  <a:pt x="2696954" y="2092878"/>
                </a:lnTo>
                <a:lnTo>
                  <a:pt x="2675035" y="2109537"/>
                </a:lnTo>
                <a:lnTo>
                  <a:pt x="2652239" y="2126196"/>
                </a:lnTo>
                <a:lnTo>
                  <a:pt x="2631196" y="2142854"/>
                </a:lnTo>
                <a:lnTo>
                  <a:pt x="2611030" y="2160389"/>
                </a:lnTo>
                <a:lnTo>
                  <a:pt x="2593495" y="2180556"/>
                </a:lnTo>
                <a:lnTo>
                  <a:pt x="2577714" y="2199845"/>
                </a:lnTo>
                <a:lnTo>
                  <a:pt x="2565438" y="2221764"/>
                </a:lnTo>
                <a:lnTo>
                  <a:pt x="2554917" y="2245437"/>
                </a:lnTo>
                <a:lnTo>
                  <a:pt x="2546149" y="2270864"/>
                </a:lnTo>
                <a:lnTo>
                  <a:pt x="2538259" y="2297168"/>
                </a:lnTo>
                <a:lnTo>
                  <a:pt x="2531245" y="2323472"/>
                </a:lnTo>
                <a:lnTo>
                  <a:pt x="2524229" y="2350652"/>
                </a:lnTo>
                <a:lnTo>
                  <a:pt x="2516339" y="2376078"/>
                </a:lnTo>
                <a:lnTo>
                  <a:pt x="2507571" y="2401504"/>
                </a:lnTo>
                <a:lnTo>
                  <a:pt x="2497050" y="2425177"/>
                </a:lnTo>
                <a:lnTo>
                  <a:pt x="2483898" y="2446221"/>
                </a:lnTo>
                <a:lnTo>
                  <a:pt x="2468117" y="2465510"/>
                </a:lnTo>
                <a:lnTo>
                  <a:pt x="2448828" y="2481291"/>
                </a:lnTo>
                <a:lnTo>
                  <a:pt x="2427785" y="2494443"/>
                </a:lnTo>
                <a:lnTo>
                  <a:pt x="2404111" y="2504965"/>
                </a:lnTo>
                <a:lnTo>
                  <a:pt x="2378686" y="2513732"/>
                </a:lnTo>
                <a:lnTo>
                  <a:pt x="2353259" y="2521623"/>
                </a:lnTo>
                <a:lnTo>
                  <a:pt x="2326079" y="2528638"/>
                </a:lnTo>
                <a:lnTo>
                  <a:pt x="2299776" y="2535652"/>
                </a:lnTo>
                <a:lnTo>
                  <a:pt x="2273473" y="2543543"/>
                </a:lnTo>
                <a:lnTo>
                  <a:pt x="2248047" y="2552312"/>
                </a:lnTo>
                <a:lnTo>
                  <a:pt x="2224374" y="2562833"/>
                </a:lnTo>
                <a:lnTo>
                  <a:pt x="2202455" y="2575107"/>
                </a:lnTo>
                <a:lnTo>
                  <a:pt x="2183166" y="2590889"/>
                </a:lnTo>
                <a:lnTo>
                  <a:pt x="2163000" y="2608426"/>
                </a:lnTo>
                <a:lnTo>
                  <a:pt x="2145463" y="2628592"/>
                </a:lnTo>
                <a:lnTo>
                  <a:pt x="2128805" y="2649634"/>
                </a:lnTo>
                <a:lnTo>
                  <a:pt x="2112147" y="2671553"/>
                </a:lnTo>
                <a:lnTo>
                  <a:pt x="2095489" y="2693473"/>
                </a:lnTo>
                <a:lnTo>
                  <a:pt x="2078829" y="2714516"/>
                </a:lnTo>
                <a:lnTo>
                  <a:pt x="2060417" y="2734681"/>
                </a:lnTo>
                <a:lnTo>
                  <a:pt x="2042004" y="2752217"/>
                </a:lnTo>
                <a:lnTo>
                  <a:pt x="2020963" y="2767122"/>
                </a:lnTo>
                <a:lnTo>
                  <a:pt x="1999043" y="2778521"/>
                </a:lnTo>
                <a:lnTo>
                  <a:pt x="1972740" y="2786411"/>
                </a:lnTo>
                <a:lnTo>
                  <a:pt x="1945560" y="2789919"/>
                </a:lnTo>
                <a:lnTo>
                  <a:pt x="1917504" y="2790796"/>
                </a:lnTo>
                <a:lnTo>
                  <a:pt x="1887693" y="2788165"/>
                </a:lnTo>
                <a:lnTo>
                  <a:pt x="1857883" y="2784659"/>
                </a:lnTo>
                <a:lnTo>
                  <a:pt x="1828072" y="2780274"/>
                </a:lnTo>
                <a:lnTo>
                  <a:pt x="1798262" y="2776767"/>
                </a:lnTo>
                <a:lnTo>
                  <a:pt x="1768452" y="2775013"/>
                </a:lnTo>
                <a:lnTo>
                  <a:pt x="1739518" y="2775013"/>
                </a:lnTo>
                <a:lnTo>
                  <a:pt x="1712338" y="2778521"/>
                </a:lnTo>
                <a:lnTo>
                  <a:pt x="1684282" y="2785535"/>
                </a:lnTo>
                <a:lnTo>
                  <a:pt x="1658855" y="2796057"/>
                </a:lnTo>
                <a:lnTo>
                  <a:pt x="1632552" y="2810085"/>
                </a:lnTo>
                <a:lnTo>
                  <a:pt x="1606250" y="2824114"/>
                </a:lnTo>
                <a:lnTo>
                  <a:pt x="1579946" y="2839896"/>
                </a:lnTo>
                <a:lnTo>
                  <a:pt x="1554518" y="2854801"/>
                </a:lnTo>
                <a:lnTo>
                  <a:pt x="1527340" y="2867952"/>
                </a:lnTo>
                <a:lnTo>
                  <a:pt x="1501036" y="2878474"/>
                </a:lnTo>
                <a:lnTo>
                  <a:pt x="1473855" y="2885488"/>
                </a:lnTo>
                <a:lnTo>
                  <a:pt x="1445800" y="2888118"/>
                </a:lnTo>
                <a:lnTo>
                  <a:pt x="1417743" y="2885488"/>
                </a:lnTo>
                <a:lnTo>
                  <a:pt x="1390563" y="2878474"/>
                </a:lnTo>
                <a:lnTo>
                  <a:pt x="1364260" y="2867952"/>
                </a:lnTo>
                <a:lnTo>
                  <a:pt x="1337080" y="2854801"/>
                </a:lnTo>
                <a:lnTo>
                  <a:pt x="1311653" y="2839896"/>
                </a:lnTo>
                <a:lnTo>
                  <a:pt x="1285350" y="2824114"/>
                </a:lnTo>
                <a:lnTo>
                  <a:pt x="1259047" y="2810085"/>
                </a:lnTo>
                <a:lnTo>
                  <a:pt x="1232744" y="2796057"/>
                </a:lnTo>
                <a:lnTo>
                  <a:pt x="1206441" y="2785535"/>
                </a:lnTo>
                <a:lnTo>
                  <a:pt x="1179261" y="2778521"/>
                </a:lnTo>
                <a:lnTo>
                  <a:pt x="1152081" y="2775013"/>
                </a:lnTo>
                <a:lnTo>
                  <a:pt x="1123147" y="2775013"/>
                </a:lnTo>
                <a:lnTo>
                  <a:pt x="1093337" y="2776767"/>
                </a:lnTo>
                <a:lnTo>
                  <a:pt x="1063527" y="2780274"/>
                </a:lnTo>
                <a:lnTo>
                  <a:pt x="1033716" y="2784659"/>
                </a:lnTo>
                <a:lnTo>
                  <a:pt x="1003905" y="2788165"/>
                </a:lnTo>
                <a:lnTo>
                  <a:pt x="974095" y="2790796"/>
                </a:lnTo>
                <a:lnTo>
                  <a:pt x="946040" y="2789919"/>
                </a:lnTo>
                <a:lnTo>
                  <a:pt x="918859" y="2786411"/>
                </a:lnTo>
                <a:lnTo>
                  <a:pt x="892556" y="2778521"/>
                </a:lnTo>
                <a:lnTo>
                  <a:pt x="870636" y="2767122"/>
                </a:lnTo>
                <a:lnTo>
                  <a:pt x="849593" y="2752217"/>
                </a:lnTo>
                <a:lnTo>
                  <a:pt x="831181" y="2734681"/>
                </a:lnTo>
                <a:lnTo>
                  <a:pt x="812769" y="2714516"/>
                </a:lnTo>
                <a:lnTo>
                  <a:pt x="796111" y="2693473"/>
                </a:lnTo>
                <a:lnTo>
                  <a:pt x="779451" y="2671553"/>
                </a:lnTo>
                <a:lnTo>
                  <a:pt x="762793" y="2649634"/>
                </a:lnTo>
                <a:lnTo>
                  <a:pt x="746135" y="2628592"/>
                </a:lnTo>
                <a:lnTo>
                  <a:pt x="728599" y="2608426"/>
                </a:lnTo>
                <a:lnTo>
                  <a:pt x="708433" y="2590889"/>
                </a:lnTo>
                <a:lnTo>
                  <a:pt x="689144" y="2575107"/>
                </a:lnTo>
                <a:lnTo>
                  <a:pt x="667225" y="2562833"/>
                </a:lnTo>
                <a:lnTo>
                  <a:pt x="643552" y="2552312"/>
                </a:lnTo>
                <a:lnTo>
                  <a:pt x="618126" y="2543543"/>
                </a:lnTo>
                <a:lnTo>
                  <a:pt x="591822" y="2535652"/>
                </a:lnTo>
                <a:lnTo>
                  <a:pt x="565519" y="2528638"/>
                </a:lnTo>
                <a:lnTo>
                  <a:pt x="538339" y="2521623"/>
                </a:lnTo>
                <a:lnTo>
                  <a:pt x="512913" y="2513732"/>
                </a:lnTo>
                <a:lnTo>
                  <a:pt x="487486" y="2504965"/>
                </a:lnTo>
                <a:lnTo>
                  <a:pt x="463814" y="2494443"/>
                </a:lnTo>
                <a:lnTo>
                  <a:pt x="442771" y="2481291"/>
                </a:lnTo>
                <a:lnTo>
                  <a:pt x="423481" y="2465510"/>
                </a:lnTo>
                <a:lnTo>
                  <a:pt x="407701" y="2446221"/>
                </a:lnTo>
                <a:lnTo>
                  <a:pt x="394549" y="2425177"/>
                </a:lnTo>
                <a:lnTo>
                  <a:pt x="384027" y="2401504"/>
                </a:lnTo>
                <a:lnTo>
                  <a:pt x="375260" y="2376078"/>
                </a:lnTo>
                <a:lnTo>
                  <a:pt x="367369" y="2350652"/>
                </a:lnTo>
                <a:lnTo>
                  <a:pt x="360355" y="2323472"/>
                </a:lnTo>
                <a:lnTo>
                  <a:pt x="353341" y="2297168"/>
                </a:lnTo>
                <a:lnTo>
                  <a:pt x="345449" y="2270864"/>
                </a:lnTo>
                <a:lnTo>
                  <a:pt x="336681" y="2245437"/>
                </a:lnTo>
                <a:lnTo>
                  <a:pt x="326160" y="2221764"/>
                </a:lnTo>
                <a:lnTo>
                  <a:pt x="313886" y="2199845"/>
                </a:lnTo>
                <a:lnTo>
                  <a:pt x="298104" y="2180556"/>
                </a:lnTo>
                <a:lnTo>
                  <a:pt x="280568" y="2160389"/>
                </a:lnTo>
                <a:lnTo>
                  <a:pt x="260402" y="2142854"/>
                </a:lnTo>
                <a:lnTo>
                  <a:pt x="238482" y="2126196"/>
                </a:lnTo>
                <a:lnTo>
                  <a:pt x="216563" y="2109537"/>
                </a:lnTo>
                <a:lnTo>
                  <a:pt x="194645" y="2092878"/>
                </a:lnTo>
                <a:lnTo>
                  <a:pt x="173602" y="2076218"/>
                </a:lnTo>
                <a:lnTo>
                  <a:pt x="153436" y="2057807"/>
                </a:lnTo>
                <a:lnTo>
                  <a:pt x="135901" y="2039394"/>
                </a:lnTo>
                <a:lnTo>
                  <a:pt x="120996" y="2018351"/>
                </a:lnTo>
                <a:lnTo>
                  <a:pt x="109598" y="1996432"/>
                </a:lnTo>
                <a:lnTo>
                  <a:pt x="101707" y="1970129"/>
                </a:lnTo>
                <a:lnTo>
                  <a:pt x="98199" y="1942948"/>
                </a:lnTo>
                <a:lnTo>
                  <a:pt x="97322" y="1914891"/>
                </a:lnTo>
                <a:lnTo>
                  <a:pt x="99953" y="1885081"/>
                </a:lnTo>
                <a:lnTo>
                  <a:pt x="103460" y="1855270"/>
                </a:lnTo>
                <a:lnTo>
                  <a:pt x="107843" y="1825459"/>
                </a:lnTo>
                <a:lnTo>
                  <a:pt x="111351" y="1795649"/>
                </a:lnTo>
                <a:lnTo>
                  <a:pt x="113105" y="1765838"/>
                </a:lnTo>
                <a:lnTo>
                  <a:pt x="113105" y="1736904"/>
                </a:lnTo>
                <a:lnTo>
                  <a:pt x="109598" y="1709724"/>
                </a:lnTo>
                <a:lnTo>
                  <a:pt x="102584" y="1682544"/>
                </a:lnTo>
                <a:lnTo>
                  <a:pt x="92062" y="1657117"/>
                </a:lnTo>
                <a:lnTo>
                  <a:pt x="78910" y="1630814"/>
                </a:lnTo>
                <a:lnTo>
                  <a:pt x="64005" y="1604511"/>
                </a:lnTo>
                <a:lnTo>
                  <a:pt x="48224" y="1578207"/>
                </a:lnTo>
                <a:lnTo>
                  <a:pt x="33319" y="1552780"/>
                </a:lnTo>
                <a:lnTo>
                  <a:pt x="20166" y="1525600"/>
                </a:lnTo>
                <a:lnTo>
                  <a:pt x="9645" y="1499297"/>
                </a:lnTo>
                <a:lnTo>
                  <a:pt x="2631" y="1472116"/>
                </a:lnTo>
                <a:lnTo>
                  <a:pt x="0" y="1444059"/>
                </a:lnTo>
                <a:lnTo>
                  <a:pt x="2631" y="1416003"/>
                </a:lnTo>
                <a:lnTo>
                  <a:pt x="9645" y="1388823"/>
                </a:lnTo>
                <a:lnTo>
                  <a:pt x="20166" y="1362518"/>
                </a:lnTo>
                <a:lnTo>
                  <a:pt x="33319" y="1335339"/>
                </a:lnTo>
                <a:lnTo>
                  <a:pt x="48224" y="1309912"/>
                </a:lnTo>
                <a:lnTo>
                  <a:pt x="64005" y="1283608"/>
                </a:lnTo>
                <a:lnTo>
                  <a:pt x="78910" y="1257305"/>
                </a:lnTo>
                <a:lnTo>
                  <a:pt x="92062" y="1231002"/>
                </a:lnTo>
                <a:lnTo>
                  <a:pt x="102584" y="1205574"/>
                </a:lnTo>
                <a:lnTo>
                  <a:pt x="109598" y="1178394"/>
                </a:lnTo>
                <a:lnTo>
                  <a:pt x="113105" y="1151214"/>
                </a:lnTo>
                <a:lnTo>
                  <a:pt x="113105" y="1122281"/>
                </a:lnTo>
                <a:lnTo>
                  <a:pt x="111351" y="1092470"/>
                </a:lnTo>
                <a:lnTo>
                  <a:pt x="107843" y="1062659"/>
                </a:lnTo>
                <a:lnTo>
                  <a:pt x="103460" y="1032848"/>
                </a:lnTo>
                <a:lnTo>
                  <a:pt x="99953" y="1003038"/>
                </a:lnTo>
                <a:lnTo>
                  <a:pt x="97322" y="973229"/>
                </a:lnTo>
                <a:lnTo>
                  <a:pt x="98199" y="945171"/>
                </a:lnTo>
                <a:lnTo>
                  <a:pt x="101707" y="917991"/>
                </a:lnTo>
                <a:lnTo>
                  <a:pt x="109598" y="891687"/>
                </a:lnTo>
                <a:lnTo>
                  <a:pt x="120996" y="869768"/>
                </a:lnTo>
                <a:lnTo>
                  <a:pt x="135901" y="848725"/>
                </a:lnTo>
                <a:lnTo>
                  <a:pt x="153436" y="830313"/>
                </a:lnTo>
                <a:lnTo>
                  <a:pt x="173602" y="811900"/>
                </a:lnTo>
                <a:lnTo>
                  <a:pt x="194645" y="795241"/>
                </a:lnTo>
                <a:lnTo>
                  <a:pt x="216563" y="778582"/>
                </a:lnTo>
                <a:lnTo>
                  <a:pt x="238482" y="761923"/>
                </a:lnTo>
                <a:lnTo>
                  <a:pt x="260402" y="745264"/>
                </a:lnTo>
                <a:lnTo>
                  <a:pt x="280568" y="727729"/>
                </a:lnTo>
                <a:lnTo>
                  <a:pt x="298104" y="707564"/>
                </a:lnTo>
                <a:lnTo>
                  <a:pt x="313886" y="688273"/>
                </a:lnTo>
                <a:lnTo>
                  <a:pt x="326160" y="666354"/>
                </a:lnTo>
                <a:lnTo>
                  <a:pt x="336681" y="642682"/>
                </a:lnTo>
                <a:lnTo>
                  <a:pt x="345449" y="617254"/>
                </a:lnTo>
                <a:lnTo>
                  <a:pt x="353341" y="590950"/>
                </a:lnTo>
                <a:lnTo>
                  <a:pt x="360355" y="564648"/>
                </a:lnTo>
                <a:lnTo>
                  <a:pt x="367369" y="537467"/>
                </a:lnTo>
                <a:lnTo>
                  <a:pt x="375260" y="512041"/>
                </a:lnTo>
                <a:lnTo>
                  <a:pt x="384027" y="486613"/>
                </a:lnTo>
                <a:lnTo>
                  <a:pt x="394549" y="462941"/>
                </a:lnTo>
                <a:lnTo>
                  <a:pt x="407701" y="441899"/>
                </a:lnTo>
                <a:lnTo>
                  <a:pt x="423481" y="422609"/>
                </a:lnTo>
                <a:lnTo>
                  <a:pt x="442771" y="406827"/>
                </a:lnTo>
                <a:lnTo>
                  <a:pt x="463814" y="393675"/>
                </a:lnTo>
                <a:lnTo>
                  <a:pt x="487486" y="383153"/>
                </a:lnTo>
                <a:lnTo>
                  <a:pt x="512913" y="374386"/>
                </a:lnTo>
                <a:lnTo>
                  <a:pt x="538339" y="366495"/>
                </a:lnTo>
                <a:lnTo>
                  <a:pt x="565519" y="359480"/>
                </a:lnTo>
                <a:lnTo>
                  <a:pt x="591822" y="352466"/>
                </a:lnTo>
                <a:lnTo>
                  <a:pt x="618126" y="344575"/>
                </a:lnTo>
                <a:lnTo>
                  <a:pt x="643552" y="335808"/>
                </a:lnTo>
                <a:lnTo>
                  <a:pt x="667225" y="325286"/>
                </a:lnTo>
                <a:lnTo>
                  <a:pt x="689144" y="313012"/>
                </a:lnTo>
                <a:lnTo>
                  <a:pt x="708433" y="297229"/>
                </a:lnTo>
                <a:lnTo>
                  <a:pt x="728599" y="279693"/>
                </a:lnTo>
                <a:lnTo>
                  <a:pt x="746135" y="259528"/>
                </a:lnTo>
                <a:lnTo>
                  <a:pt x="762793" y="238484"/>
                </a:lnTo>
                <a:lnTo>
                  <a:pt x="779451" y="216565"/>
                </a:lnTo>
                <a:lnTo>
                  <a:pt x="796111" y="194645"/>
                </a:lnTo>
                <a:lnTo>
                  <a:pt x="812769" y="173603"/>
                </a:lnTo>
                <a:lnTo>
                  <a:pt x="831181" y="153437"/>
                </a:lnTo>
                <a:lnTo>
                  <a:pt x="849593" y="135902"/>
                </a:lnTo>
                <a:lnTo>
                  <a:pt x="870636" y="120996"/>
                </a:lnTo>
                <a:lnTo>
                  <a:pt x="892556" y="109598"/>
                </a:lnTo>
                <a:lnTo>
                  <a:pt x="918859" y="101707"/>
                </a:lnTo>
                <a:lnTo>
                  <a:pt x="946040" y="98199"/>
                </a:lnTo>
                <a:lnTo>
                  <a:pt x="974095" y="97323"/>
                </a:lnTo>
                <a:lnTo>
                  <a:pt x="1003905" y="99954"/>
                </a:lnTo>
                <a:lnTo>
                  <a:pt x="1033716" y="103461"/>
                </a:lnTo>
                <a:lnTo>
                  <a:pt x="1063527" y="107844"/>
                </a:lnTo>
                <a:lnTo>
                  <a:pt x="1093337" y="111352"/>
                </a:lnTo>
                <a:lnTo>
                  <a:pt x="1123147" y="113105"/>
                </a:lnTo>
                <a:lnTo>
                  <a:pt x="1152081" y="113105"/>
                </a:lnTo>
                <a:lnTo>
                  <a:pt x="1179261" y="109598"/>
                </a:lnTo>
                <a:lnTo>
                  <a:pt x="1206441" y="102583"/>
                </a:lnTo>
                <a:lnTo>
                  <a:pt x="1232744" y="92063"/>
                </a:lnTo>
                <a:lnTo>
                  <a:pt x="1259047" y="78033"/>
                </a:lnTo>
                <a:lnTo>
                  <a:pt x="1285350" y="64005"/>
                </a:lnTo>
                <a:lnTo>
                  <a:pt x="1311653" y="48224"/>
                </a:lnTo>
                <a:lnTo>
                  <a:pt x="1337080" y="33318"/>
                </a:lnTo>
                <a:lnTo>
                  <a:pt x="1364260" y="20166"/>
                </a:lnTo>
                <a:lnTo>
                  <a:pt x="1390563" y="9644"/>
                </a:lnTo>
                <a:lnTo>
                  <a:pt x="1417743" y="2630"/>
                </a:lnTo>
                <a:close/>
              </a:path>
            </a:pathLst>
          </a:custGeom>
        </p:spPr>
      </p:pic>
      <p:pic>
        <p:nvPicPr>
          <p:cNvPr id="15" name="Picture 14" descr="An animal looking at the camera&#10;&#10;Description generated with high confidence">
            <a:extLst>
              <a:ext uri="{FF2B5EF4-FFF2-40B4-BE49-F238E27FC236}">
                <a16:creationId xmlns:a16="http://schemas.microsoft.com/office/drawing/2014/main" id="{3D1BA288-1C73-4778-8EB0-01BB551F90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l="15497"/>
          <a:stretch/>
        </p:blipFill>
        <p:spPr>
          <a:xfrm>
            <a:off x="8131642" y="10"/>
            <a:ext cx="4060358" cy="3613349"/>
          </a:xfrm>
          <a:custGeom>
            <a:avLst/>
            <a:gdLst>
              <a:gd name="connsiteX0" fmla="*/ 297325 w 4060358"/>
              <a:gd name="connsiteY0" fmla="*/ 0 h 3613359"/>
              <a:gd name="connsiteX1" fmla="*/ 4060358 w 4060358"/>
              <a:gd name="connsiteY1" fmla="*/ 0 h 3613359"/>
              <a:gd name="connsiteX2" fmla="*/ 4060358 w 4060358"/>
              <a:gd name="connsiteY2" fmla="*/ 2985163 h 3613359"/>
              <a:gd name="connsiteX3" fmla="*/ 4053581 w 4060358"/>
              <a:gd name="connsiteY3" fmla="*/ 2986912 h 3613359"/>
              <a:gd name="connsiteX4" fmla="*/ 4007741 w 4060358"/>
              <a:gd name="connsiteY4" fmla="*/ 2999136 h 3613359"/>
              <a:gd name="connsiteX5" fmla="*/ 3961906 w 4060358"/>
              <a:gd name="connsiteY5" fmla="*/ 3012890 h 3613359"/>
              <a:gd name="connsiteX6" fmla="*/ 3917596 w 4060358"/>
              <a:gd name="connsiteY6" fmla="*/ 3028168 h 3613359"/>
              <a:gd name="connsiteX7" fmla="*/ 3876343 w 4060358"/>
              <a:gd name="connsiteY7" fmla="*/ 3046504 h 3613359"/>
              <a:gd name="connsiteX8" fmla="*/ 3838144 w 4060358"/>
              <a:gd name="connsiteY8" fmla="*/ 3067894 h 3613359"/>
              <a:gd name="connsiteX9" fmla="*/ 3804530 w 4060358"/>
              <a:gd name="connsiteY9" fmla="*/ 3095396 h 3613359"/>
              <a:gd name="connsiteX10" fmla="*/ 3769387 w 4060358"/>
              <a:gd name="connsiteY10" fmla="*/ 3125955 h 3613359"/>
              <a:gd name="connsiteX11" fmla="*/ 3738828 w 4060358"/>
              <a:gd name="connsiteY11" fmla="*/ 3161096 h 3613359"/>
              <a:gd name="connsiteX12" fmla="*/ 3709798 w 4060358"/>
              <a:gd name="connsiteY12" fmla="*/ 3197767 h 3613359"/>
              <a:gd name="connsiteX13" fmla="*/ 3680766 w 4060358"/>
              <a:gd name="connsiteY13" fmla="*/ 3235963 h 3613359"/>
              <a:gd name="connsiteX14" fmla="*/ 3651737 w 4060358"/>
              <a:gd name="connsiteY14" fmla="*/ 3274161 h 3613359"/>
              <a:gd name="connsiteX15" fmla="*/ 3622708 w 4060358"/>
              <a:gd name="connsiteY15" fmla="*/ 3310832 h 3613359"/>
              <a:gd name="connsiteX16" fmla="*/ 3590619 w 4060358"/>
              <a:gd name="connsiteY16" fmla="*/ 3345973 h 3613359"/>
              <a:gd name="connsiteX17" fmla="*/ 3558532 w 4060358"/>
              <a:gd name="connsiteY17" fmla="*/ 3376533 h 3613359"/>
              <a:gd name="connsiteX18" fmla="*/ 3521864 w 4060358"/>
              <a:gd name="connsiteY18" fmla="*/ 3402507 h 3613359"/>
              <a:gd name="connsiteX19" fmla="*/ 3483666 w 4060358"/>
              <a:gd name="connsiteY19" fmla="*/ 3422370 h 3613359"/>
              <a:gd name="connsiteX20" fmla="*/ 3437828 w 4060358"/>
              <a:gd name="connsiteY20" fmla="*/ 3436121 h 3613359"/>
              <a:gd name="connsiteX21" fmla="*/ 3390460 w 4060358"/>
              <a:gd name="connsiteY21" fmla="*/ 3442233 h 3613359"/>
              <a:gd name="connsiteX22" fmla="*/ 3341568 w 4060358"/>
              <a:gd name="connsiteY22" fmla="*/ 3443760 h 3613359"/>
              <a:gd name="connsiteX23" fmla="*/ 3289619 w 4060358"/>
              <a:gd name="connsiteY23" fmla="*/ 3439178 h 3613359"/>
              <a:gd name="connsiteX24" fmla="*/ 3237670 w 4060358"/>
              <a:gd name="connsiteY24" fmla="*/ 3433066 h 3613359"/>
              <a:gd name="connsiteX25" fmla="*/ 3185720 w 4060358"/>
              <a:gd name="connsiteY25" fmla="*/ 3425425 h 3613359"/>
              <a:gd name="connsiteX26" fmla="*/ 3133771 w 4060358"/>
              <a:gd name="connsiteY26" fmla="*/ 3419315 h 3613359"/>
              <a:gd name="connsiteX27" fmla="*/ 3081822 w 4060358"/>
              <a:gd name="connsiteY27" fmla="*/ 3416258 h 3613359"/>
              <a:gd name="connsiteX28" fmla="*/ 3031400 w 4060358"/>
              <a:gd name="connsiteY28" fmla="*/ 3416258 h 3613359"/>
              <a:gd name="connsiteX29" fmla="*/ 2984035 w 4060358"/>
              <a:gd name="connsiteY29" fmla="*/ 3422370 h 3613359"/>
              <a:gd name="connsiteX30" fmla="*/ 2935140 w 4060358"/>
              <a:gd name="connsiteY30" fmla="*/ 3434594 h 3613359"/>
              <a:gd name="connsiteX31" fmla="*/ 2890830 w 4060358"/>
              <a:gd name="connsiteY31" fmla="*/ 3452929 h 3613359"/>
              <a:gd name="connsiteX32" fmla="*/ 2844995 w 4060358"/>
              <a:gd name="connsiteY32" fmla="*/ 3477377 h 3613359"/>
              <a:gd name="connsiteX33" fmla="*/ 2799158 w 4060358"/>
              <a:gd name="connsiteY33" fmla="*/ 3501824 h 3613359"/>
              <a:gd name="connsiteX34" fmla="*/ 2753318 w 4060358"/>
              <a:gd name="connsiteY34" fmla="*/ 3529323 h 3613359"/>
              <a:gd name="connsiteX35" fmla="*/ 2709007 w 4060358"/>
              <a:gd name="connsiteY35" fmla="*/ 3555301 h 3613359"/>
              <a:gd name="connsiteX36" fmla="*/ 2661642 w 4060358"/>
              <a:gd name="connsiteY36" fmla="*/ 3578218 h 3613359"/>
              <a:gd name="connsiteX37" fmla="*/ 2615805 w 4060358"/>
              <a:gd name="connsiteY37" fmla="*/ 3596554 h 3613359"/>
              <a:gd name="connsiteX38" fmla="*/ 2568440 w 4060358"/>
              <a:gd name="connsiteY38" fmla="*/ 3608777 h 3613359"/>
              <a:gd name="connsiteX39" fmla="*/ 2519548 w 4060358"/>
              <a:gd name="connsiteY39" fmla="*/ 3613359 h 3613359"/>
              <a:gd name="connsiteX40" fmla="*/ 2470654 w 4060358"/>
              <a:gd name="connsiteY40" fmla="*/ 3608777 h 3613359"/>
              <a:gd name="connsiteX41" fmla="*/ 2423286 w 4060358"/>
              <a:gd name="connsiteY41" fmla="*/ 3596554 h 3613359"/>
              <a:gd name="connsiteX42" fmla="*/ 2377451 w 4060358"/>
              <a:gd name="connsiteY42" fmla="*/ 3578218 h 3613359"/>
              <a:gd name="connsiteX43" fmla="*/ 2330084 w 4060358"/>
              <a:gd name="connsiteY43" fmla="*/ 3555301 h 3613359"/>
              <a:gd name="connsiteX44" fmla="*/ 2285774 w 4060358"/>
              <a:gd name="connsiteY44" fmla="*/ 3529323 h 3613359"/>
              <a:gd name="connsiteX45" fmla="*/ 2239936 w 4060358"/>
              <a:gd name="connsiteY45" fmla="*/ 3501824 h 3613359"/>
              <a:gd name="connsiteX46" fmla="*/ 2194098 w 4060358"/>
              <a:gd name="connsiteY46" fmla="*/ 3477377 h 3613359"/>
              <a:gd name="connsiteX47" fmla="*/ 2148261 w 4060358"/>
              <a:gd name="connsiteY47" fmla="*/ 3452929 h 3613359"/>
              <a:gd name="connsiteX48" fmla="*/ 2102426 w 4060358"/>
              <a:gd name="connsiteY48" fmla="*/ 3434594 h 3613359"/>
              <a:gd name="connsiteX49" fmla="*/ 2055059 w 4060358"/>
              <a:gd name="connsiteY49" fmla="*/ 3422370 h 3613359"/>
              <a:gd name="connsiteX50" fmla="*/ 2007691 w 4060358"/>
              <a:gd name="connsiteY50" fmla="*/ 3416258 h 3613359"/>
              <a:gd name="connsiteX51" fmla="*/ 1957269 w 4060358"/>
              <a:gd name="connsiteY51" fmla="*/ 3416258 h 3613359"/>
              <a:gd name="connsiteX52" fmla="*/ 1905320 w 4060358"/>
              <a:gd name="connsiteY52" fmla="*/ 3419315 h 3613359"/>
              <a:gd name="connsiteX53" fmla="*/ 1853373 w 4060358"/>
              <a:gd name="connsiteY53" fmla="*/ 3425425 h 3613359"/>
              <a:gd name="connsiteX54" fmla="*/ 1801421 w 4060358"/>
              <a:gd name="connsiteY54" fmla="*/ 3433066 h 3613359"/>
              <a:gd name="connsiteX55" fmla="*/ 1749472 w 4060358"/>
              <a:gd name="connsiteY55" fmla="*/ 3439178 h 3613359"/>
              <a:gd name="connsiteX56" fmla="*/ 1697522 w 4060358"/>
              <a:gd name="connsiteY56" fmla="*/ 3443760 h 3613359"/>
              <a:gd name="connsiteX57" fmla="*/ 1648630 w 4060358"/>
              <a:gd name="connsiteY57" fmla="*/ 3442233 h 3613359"/>
              <a:gd name="connsiteX58" fmla="*/ 1601266 w 4060358"/>
              <a:gd name="connsiteY58" fmla="*/ 3436121 h 3613359"/>
              <a:gd name="connsiteX59" fmla="*/ 1555428 w 4060358"/>
              <a:gd name="connsiteY59" fmla="*/ 3422370 h 3613359"/>
              <a:gd name="connsiteX60" fmla="*/ 1517230 w 4060358"/>
              <a:gd name="connsiteY60" fmla="*/ 3402507 h 3613359"/>
              <a:gd name="connsiteX61" fmla="*/ 1480559 w 4060358"/>
              <a:gd name="connsiteY61" fmla="*/ 3376533 h 3613359"/>
              <a:gd name="connsiteX62" fmla="*/ 1448472 w 4060358"/>
              <a:gd name="connsiteY62" fmla="*/ 3345973 h 3613359"/>
              <a:gd name="connsiteX63" fmla="*/ 1416386 w 4060358"/>
              <a:gd name="connsiteY63" fmla="*/ 3310832 h 3613359"/>
              <a:gd name="connsiteX64" fmla="*/ 1387354 w 4060358"/>
              <a:gd name="connsiteY64" fmla="*/ 3274161 h 3613359"/>
              <a:gd name="connsiteX65" fmla="*/ 1358324 w 4060358"/>
              <a:gd name="connsiteY65" fmla="*/ 3235963 h 3613359"/>
              <a:gd name="connsiteX66" fmla="*/ 1329295 w 4060358"/>
              <a:gd name="connsiteY66" fmla="*/ 3197767 h 3613359"/>
              <a:gd name="connsiteX67" fmla="*/ 1300263 w 4060358"/>
              <a:gd name="connsiteY67" fmla="*/ 3161096 h 3613359"/>
              <a:gd name="connsiteX68" fmla="*/ 1269704 w 4060358"/>
              <a:gd name="connsiteY68" fmla="*/ 3125955 h 3613359"/>
              <a:gd name="connsiteX69" fmla="*/ 1234563 w 4060358"/>
              <a:gd name="connsiteY69" fmla="*/ 3095396 h 3613359"/>
              <a:gd name="connsiteX70" fmla="*/ 1200949 w 4060358"/>
              <a:gd name="connsiteY70" fmla="*/ 3067894 h 3613359"/>
              <a:gd name="connsiteX71" fmla="*/ 1162751 w 4060358"/>
              <a:gd name="connsiteY71" fmla="*/ 3046504 h 3613359"/>
              <a:gd name="connsiteX72" fmla="*/ 1121495 w 4060358"/>
              <a:gd name="connsiteY72" fmla="*/ 3028168 h 3613359"/>
              <a:gd name="connsiteX73" fmla="*/ 1077188 w 4060358"/>
              <a:gd name="connsiteY73" fmla="*/ 3012890 h 3613359"/>
              <a:gd name="connsiteX74" fmla="*/ 1031348 w 4060358"/>
              <a:gd name="connsiteY74" fmla="*/ 2999136 h 3613359"/>
              <a:gd name="connsiteX75" fmla="*/ 985513 w 4060358"/>
              <a:gd name="connsiteY75" fmla="*/ 2986912 h 3613359"/>
              <a:gd name="connsiteX76" fmla="*/ 938145 w 4060358"/>
              <a:gd name="connsiteY76" fmla="*/ 2974689 h 3613359"/>
              <a:gd name="connsiteX77" fmla="*/ 893838 w 4060358"/>
              <a:gd name="connsiteY77" fmla="*/ 2960938 h 3613359"/>
              <a:gd name="connsiteX78" fmla="*/ 849525 w 4060358"/>
              <a:gd name="connsiteY78" fmla="*/ 2945659 h 3613359"/>
              <a:gd name="connsiteX79" fmla="*/ 808275 w 4060358"/>
              <a:gd name="connsiteY79" fmla="*/ 2927324 h 3613359"/>
              <a:gd name="connsiteX80" fmla="*/ 771601 w 4060358"/>
              <a:gd name="connsiteY80" fmla="*/ 2904404 h 3613359"/>
              <a:gd name="connsiteX81" fmla="*/ 737987 w 4060358"/>
              <a:gd name="connsiteY81" fmla="*/ 2876902 h 3613359"/>
              <a:gd name="connsiteX82" fmla="*/ 710485 w 4060358"/>
              <a:gd name="connsiteY82" fmla="*/ 2843288 h 3613359"/>
              <a:gd name="connsiteX83" fmla="*/ 687568 w 4060358"/>
              <a:gd name="connsiteY83" fmla="*/ 2806617 h 3613359"/>
              <a:gd name="connsiteX84" fmla="*/ 669232 w 4060358"/>
              <a:gd name="connsiteY84" fmla="*/ 2765364 h 3613359"/>
              <a:gd name="connsiteX85" fmla="*/ 653954 w 4060358"/>
              <a:gd name="connsiteY85" fmla="*/ 2721054 h 3613359"/>
              <a:gd name="connsiteX86" fmla="*/ 640203 w 4060358"/>
              <a:gd name="connsiteY86" fmla="*/ 2676746 h 3613359"/>
              <a:gd name="connsiteX87" fmla="*/ 627979 w 4060358"/>
              <a:gd name="connsiteY87" fmla="*/ 2629379 h 3613359"/>
              <a:gd name="connsiteX88" fmla="*/ 615753 w 4060358"/>
              <a:gd name="connsiteY88" fmla="*/ 2583544 h 3613359"/>
              <a:gd name="connsiteX89" fmla="*/ 602002 w 4060358"/>
              <a:gd name="connsiteY89" fmla="*/ 2537704 h 3613359"/>
              <a:gd name="connsiteX90" fmla="*/ 586724 w 4060358"/>
              <a:gd name="connsiteY90" fmla="*/ 2493394 h 3613359"/>
              <a:gd name="connsiteX91" fmla="*/ 568388 w 4060358"/>
              <a:gd name="connsiteY91" fmla="*/ 2452141 h 3613359"/>
              <a:gd name="connsiteX92" fmla="*/ 546998 w 4060358"/>
              <a:gd name="connsiteY92" fmla="*/ 2413942 h 3613359"/>
              <a:gd name="connsiteX93" fmla="*/ 519496 w 4060358"/>
              <a:gd name="connsiteY93" fmla="*/ 2380328 h 3613359"/>
              <a:gd name="connsiteX94" fmla="*/ 488937 w 4060358"/>
              <a:gd name="connsiteY94" fmla="*/ 2345185 h 3613359"/>
              <a:gd name="connsiteX95" fmla="*/ 453796 w 4060358"/>
              <a:gd name="connsiteY95" fmla="*/ 2314628 h 3613359"/>
              <a:gd name="connsiteX96" fmla="*/ 415595 w 4060358"/>
              <a:gd name="connsiteY96" fmla="*/ 2285599 h 3613359"/>
              <a:gd name="connsiteX97" fmla="*/ 377399 w 4060358"/>
              <a:gd name="connsiteY97" fmla="*/ 2256567 h 3613359"/>
              <a:gd name="connsiteX98" fmla="*/ 339201 w 4060358"/>
              <a:gd name="connsiteY98" fmla="*/ 2227538 h 3613359"/>
              <a:gd name="connsiteX99" fmla="*/ 302530 w 4060358"/>
              <a:gd name="connsiteY99" fmla="*/ 2198506 h 3613359"/>
              <a:gd name="connsiteX100" fmla="*/ 267388 w 4060358"/>
              <a:gd name="connsiteY100" fmla="*/ 2166419 h 3613359"/>
              <a:gd name="connsiteX101" fmla="*/ 236829 w 4060358"/>
              <a:gd name="connsiteY101" fmla="*/ 2134335 h 3613359"/>
              <a:gd name="connsiteX102" fmla="*/ 210855 w 4060358"/>
              <a:gd name="connsiteY102" fmla="*/ 2097664 h 3613359"/>
              <a:gd name="connsiteX103" fmla="*/ 190992 w 4060358"/>
              <a:gd name="connsiteY103" fmla="*/ 2059466 h 3613359"/>
              <a:gd name="connsiteX104" fmla="*/ 177241 w 4060358"/>
              <a:gd name="connsiteY104" fmla="*/ 2013628 h 3613359"/>
              <a:gd name="connsiteX105" fmla="*/ 171129 w 4060358"/>
              <a:gd name="connsiteY105" fmla="*/ 1966264 h 3613359"/>
              <a:gd name="connsiteX106" fmla="*/ 169599 w 4060358"/>
              <a:gd name="connsiteY106" fmla="*/ 1917369 h 3613359"/>
              <a:gd name="connsiteX107" fmla="*/ 174184 w 4060358"/>
              <a:gd name="connsiteY107" fmla="*/ 1865419 h 3613359"/>
              <a:gd name="connsiteX108" fmla="*/ 180296 w 4060358"/>
              <a:gd name="connsiteY108" fmla="*/ 1813470 h 3613359"/>
              <a:gd name="connsiteX109" fmla="*/ 187935 w 4060358"/>
              <a:gd name="connsiteY109" fmla="*/ 1761521 h 3613359"/>
              <a:gd name="connsiteX110" fmla="*/ 194049 w 4060358"/>
              <a:gd name="connsiteY110" fmla="*/ 1709571 h 3613359"/>
              <a:gd name="connsiteX111" fmla="*/ 197104 w 4060358"/>
              <a:gd name="connsiteY111" fmla="*/ 1657622 h 3613359"/>
              <a:gd name="connsiteX112" fmla="*/ 197104 w 4060358"/>
              <a:gd name="connsiteY112" fmla="*/ 1607200 h 3613359"/>
              <a:gd name="connsiteX113" fmla="*/ 190992 w 4060358"/>
              <a:gd name="connsiteY113" fmla="*/ 1559838 h 3613359"/>
              <a:gd name="connsiteX114" fmla="*/ 178768 w 4060358"/>
              <a:gd name="connsiteY114" fmla="*/ 1512470 h 3613359"/>
              <a:gd name="connsiteX115" fmla="*/ 160433 w 4060358"/>
              <a:gd name="connsiteY115" fmla="*/ 1468160 h 3613359"/>
              <a:gd name="connsiteX116" fmla="*/ 137515 w 4060358"/>
              <a:gd name="connsiteY116" fmla="*/ 1422323 h 3613359"/>
              <a:gd name="connsiteX117" fmla="*/ 111538 w 4060358"/>
              <a:gd name="connsiteY117" fmla="*/ 1376488 h 3613359"/>
              <a:gd name="connsiteX118" fmla="*/ 84039 w 4060358"/>
              <a:gd name="connsiteY118" fmla="*/ 1330648 h 3613359"/>
              <a:gd name="connsiteX119" fmla="*/ 58064 w 4060358"/>
              <a:gd name="connsiteY119" fmla="*/ 1286337 h 3613359"/>
              <a:gd name="connsiteX120" fmla="*/ 35144 w 4060358"/>
              <a:gd name="connsiteY120" fmla="*/ 1238973 h 3613359"/>
              <a:gd name="connsiteX121" fmla="*/ 16808 w 4060358"/>
              <a:gd name="connsiteY121" fmla="*/ 1193135 h 3613359"/>
              <a:gd name="connsiteX122" fmla="*/ 4585 w 4060358"/>
              <a:gd name="connsiteY122" fmla="*/ 1145768 h 3613359"/>
              <a:gd name="connsiteX123" fmla="*/ 0 w 4060358"/>
              <a:gd name="connsiteY123" fmla="*/ 1096876 h 3613359"/>
              <a:gd name="connsiteX124" fmla="*/ 4585 w 4060358"/>
              <a:gd name="connsiteY124" fmla="*/ 1047984 h 3613359"/>
              <a:gd name="connsiteX125" fmla="*/ 16808 w 4060358"/>
              <a:gd name="connsiteY125" fmla="*/ 1000619 h 3613359"/>
              <a:gd name="connsiteX126" fmla="*/ 35144 w 4060358"/>
              <a:gd name="connsiteY126" fmla="*/ 954779 h 3613359"/>
              <a:gd name="connsiteX127" fmla="*/ 58064 w 4060358"/>
              <a:gd name="connsiteY127" fmla="*/ 907414 h 3613359"/>
              <a:gd name="connsiteX128" fmla="*/ 84039 w 4060358"/>
              <a:gd name="connsiteY128" fmla="*/ 863104 h 3613359"/>
              <a:gd name="connsiteX129" fmla="*/ 111538 w 4060358"/>
              <a:gd name="connsiteY129" fmla="*/ 817269 h 3613359"/>
              <a:gd name="connsiteX130" fmla="*/ 137515 w 4060358"/>
              <a:gd name="connsiteY130" fmla="*/ 771429 h 3613359"/>
              <a:gd name="connsiteX131" fmla="*/ 160433 w 4060358"/>
              <a:gd name="connsiteY131" fmla="*/ 725591 h 3613359"/>
              <a:gd name="connsiteX132" fmla="*/ 178768 w 4060358"/>
              <a:gd name="connsiteY132" fmla="*/ 681281 h 3613359"/>
              <a:gd name="connsiteX133" fmla="*/ 190992 w 4060358"/>
              <a:gd name="connsiteY133" fmla="*/ 633916 h 3613359"/>
              <a:gd name="connsiteX134" fmla="*/ 197104 w 4060358"/>
              <a:gd name="connsiteY134" fmla="*/ 586551 h 3613359"/>
              <a:gd name="connsiteX135" fmla="*/ 197104 w 4060358"/>
              <a:gd name="connsiteY135" fmla="*/ 536129 h 3613359"/>
              <a:gd name="connsiteX136" fmla="*/ 194049 w 4060358"/>
              <a:gd name="connsiteY136" fmla="*/ 484180 h 3613359"/>
              <a:gd name="connsiteX137" fmla="*/ 187935 w 4060358"/>
              <a:gd name="connsiteY137" fmla="*/ 432230 h 3613359"/>
              <a:gd name="connsiteX138" fmla="*/ 180296 w 4060358"/>
              <a:gd name="connsiteY138" fmla="*/ 380281 h 3613359"/>
              <a:gd name="connsiteX139" fmla="*/ 174184 w 4060358"/>
              <a:gd name="connsiteY139" fmla="*/ 328332 h 3613359"/>
              <a:gd name="connsiteX140" fmla="*/ 169599 w 4060358"/>
              <a:gd name="connsiteY140" fmla="*/ 276382 h 3613359"/>
              <a:gd name="connsiteX141" fmla="*/ 171129 w 4060358"/>
              <a:gd name="connsiteY141" fmla="*/ 227490 h 3613359"/>
              <a:gd name="connsiteX142" fmla="*/ 177241 w 4060358"/>
              <a:gd name="connsiteY142" fmla="*/ 180126 h 3613359"/>
              <a:gd name="connsiteX143" fmla="*/ 190992 w 4060358"/>
              <a:gd name="connsiteY143" fmla="*/ 134285 h 3613359"/>
              <a:gd name="connsiteX144" fmla="*/ 210855 w 4060358"/>
              <a:gd name="connsiteY144" fmla="*/ 96090 h 3613359"/>
              <a:gd name="connsiteX145" fmla="*/ 236829 w 4060358"/>
              <a:gd name="connsiteY145" fmla="*/ 59419 h 3613359"/>
              <a:gd name="connsiteX146" fmla="*/ 267388 w 4060358"/>
              <a:gd name="connsiteY146" fmla="*/ 27332 h 361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4060358" h="3613359">
                <a:moveTo>
                  <a:pt x="297325" y="0"/>
                </a:moveTo>
                <a:lnTo>
                  <a:pt x="4060358" y="0"/>
                </a:lnTo>
                <a:lnTo>
                  <a:pt x="4060358" y="2985163"/>
                </a:lnTo>
                <a:lnTo>
                  <a:pt x="4053581" y="2986912"/>
                </a:lnTo>
                <a:lnTo>
                  <a:pt x="4007741" y="2999136"/>
                </a:lnTo>
                <a:lnTo>
                  <a:pt x="3961906" y="3012890"/>
                </a:lnTo>
                <a:lnTo>
                  <a:pt x="3917596" y="3028168"/>
                </a:lnTo>
                <a:lnTo>
                  <a:pt x="3876343" y="3046504"/>
                </a:lnTo>
                <a:lnTo>
                  <a:pt x="3838144" y="3067894"/>
                </a:lnTo>
                <a:lnTo>
                  <a:pt x="3804530" y="3095396"/>
                </a:lnTo>
                <a:lnTo>
                  <a:pt x="3769387" y="3125955"/>
                </a:lnTo>
                <a:lnTo>
                  <a:pt x="3738828" y="3161096"/>
                </a:lnTo>
                <a:lnTo>
                  <a:pt x="3709798" y="3197767"/>
                </a:lnTo>
                <a:lnTo>
                  <a:pt x="3680766" y="3235963"/>
                </a:lnTo>
                <a:lnTo>
                  <a:pt x="3651737" y="3274161"/>
                </a:lnTo>
                <a:lnTo>
                  <a:pt x="3622708" y="3310832"/>
                </a:lnTo>
                <a:lnTo>
                  <a:pt x="3590619" y="3345973"/>
                </a:lnTo>
                <a:lnTo>
                  <a:pt x="3558532" y="3376533"/>
                </a:lnTo>
                <a:lnTo>
                  <a:pt x="3521864" y="3402507"/>
                </a:lnTo>
                <a:lnTo>
                  <a:pt x="3483666" y="3422370"/>
                </a:lnTo>
                <a:lnTo>
                  <a:pt x="3437828" y="3436121"/>
                </a:lnTo>
                <a:lnTo>
                  <a:pt x="3390460" y="3442233"/>
                </a:lnTo>
                <a:lnTo>
                  <a:pt x="3341568" y="3443760"/>
                </a:lnTo>
                <a:lnTo>
                  <a:pt x="3289619" y="3439178"/>
                </a:lnTo>
                <a:lnTo>
                  <a:pt x="3237670" y="3433066"/>
                </a:lnTo>
                <a:lnTo>
                  <a:pt x="3185720" y="3425425"/>
                </a:lnTo>
                <a:lnTo>
                  <a:pt x="3133771" y="3419315"/>
                </a:lnTo>
                <a:lnTo>
                  <a:pt x="3081822" y="3416258"/>
                </a:lnTo>
                <a:lnTo>
                  <a:pt x="3031400" y="3416258"/>
                </a:lnTo>
                <a:lnTo>
                  <a:pt x="2984035" y="3422370"/>
                </a:lnTo>
                <a:lnTo>
                  <a:pt x="2935140" y="3434594"/>
                </a:lnTo>
                <a:lnTo>
                  <a:pt x="2890830" y="3452929"/>
                </a:lnTo>
                <a:lnTo>
                  <a:pt x="2844995" y="3477377"/>
                </a:lnTo>
                <a:lnTo>
                  <a:pt x="2799158" y="3501824"/>
                </a:lnTo>
                <a:lnTo>
                  <a:pt x="2753318" y="3529323"/>
                </a:lnTo>
                <a:lnTo>
                  <a:pt x="2709007" y="3555301"/>
                </a:lnTo>
                <a:lnTo>
                  <a:pt x="2661642" y="3578218"/>
                </a:lnTo>
                <a:lnTo>
                  <a:pt x="2615805" y="3596554"/>
                </a:lnTo>
                <a:lnTo>
                  <a:pt x="2568440" y="3608777"/>
                </a:lnTo>
                <a:lnTo>
                  <a:pt x="2519548" y="3613359"/>
                </a:lnTo>
                <a:lnTo>
                  <a:pt x="2470654" y="3608777"/>
                </a:lnTo>
                <a:lnTo>
                  <a:pt x="2423286" y="3596554"/>
                </a:lnTo>
                <a:lnTo>
                  <a:pt x="2377451" y="3578218"/>
                </a:lnTo>
                <a:lnTo>
                  <a:pt x="2330084" y="3555301"/>
                </a:lnTo>
                <a:lnTo>
                  <a:pt x="2285774" y="3529323"/>
                </a:lnTo>
                <a:lnTo>
                  <a:pt x="2239936" y="3501824"/>
                </a:lnTo>
                <a:lnTo>
                  <a:pt x="2194098" y="3477377"/>
                </a:lnTo>
                <a:lnTo>
                  <a:pt x="2148261" y="3452929"/>
                </a:lnTo>
                <a:lnTo>
                  <a:pt x="2102426" y="3434594"/>
                </a:lnTo>
                <a:lnTo>
                  <a:pt x="2055059" y="3422370"/>
                </a:lnTo>
                <a:lnTo>
                  <a:pt x="2007691" y="3416258"/>
                </a:lnTo>
                <a:lnTo>
                  <a:pt x="1957269" y="3416258"/>
                </a:lnTo>
                <a:lnTo>
                  <a:pt x="1905320" y="3419315"/>
                </a:lnTo>
                <a:lnTo>
                  <a:pt x="1853373" y="3425425"/>
                </a:lnTo>
                <a:lnTo>
                  <a:pt x="1801421" y="3433066"/>
                </a:lnTo>
                <a:lnTo>
                  <a:pt x="1749472" y="3439178"/>
                </a:lnTo>
                <a:lnTo>
                  <a:pt x="1697522" y="3443760"/>
                </a:lnTo>
                <a:lnTo>
                  <a:pt x="1648630" y="3442233"/>
                </a:lnTo>
                <a:lnTo>
                  <a:pt x="1601266" y="3436121"/>
                </a:lnTo>
                <a:lnTo>
                  <a:pt x="1555428" y="3422370"/>
                </a:lnTo>
                <a:lnTo>
                  <a:pt x="1517230" y="3402507"/>
                </a:lnTo>
                <a:lnTo>
                  <a:pt x="1480559" y="3376533"/>
                </a:lnTo>
                <a:lnTo>
                  <a:pt x="1448472" y="3345973"/>
                </a:lnTo>
                <a:lnTo>
                  <a:pt x="1416386" y="3310832"/>
                </a:lnTo>
                <a:lnTo>
                  <a:pt x="1387354" y="3274161"/>
                </a:lnTo>
                <a:lnTo>
                  <a:pt x="1358324" y="3235963"/>
                </a:lnTo>
                <a:lnTo>
                  <a:pt x="1329295" y="3197767"/>
                </a:lnTo>
                <a:lnTo>
                  <a:pt x="1300263" y="3161096"/>
                </a:lnTo>
                <a:lnTo>
                  <a:pt x="1269704" y="3125955"/>
                </a:lnTo>
                <a:lnTo>
                  <a:pt x="1234563" y="3095396"/>
                </a:lnTo>
                <a:lnTo>
                  <a:pt x="1200949" y="3067894"/>
                </a:lnTo>
                <a:lnTo>
                  <a:pt x="1162751" y="3046504"/>
                </a:lnTo>
                <a:lnTo>
                  <a:pt x="1121495" y="3028168"/>
                </a:lnTo>
                <a:lnTo>
                  <a:pt x="1077188" y="3012890"/>
                </a:lnTo>
                <a:lnTo>
                  <a:pt x="1031348" y="2999136"/>
                </a:lnTo>
                <a:lnTo>
                  <a:pt x="985513" y="2986912"/>
                </a:lnTo>
                <a:lnTo>
                  <a:pt x="938145" y="2974689"/>
                </a:lnTo>
                <a:lnTo>
                  <a:pt x="893838" y="2960938"/>
                </a:lnTo>
                <a:lnTo>
                  <a:pt x="849525" y="2945659"/>
                </a:lnTo>
                <a:lnTo>
                  <a:pt x="808275" y="2927324"/>
                </a:lnTo>
                <a:lnTo>
                  <a:pt x="771601" y="2904404"/>
                </a:lnTo>
                <a:lnTo>
                  <a:pt x="737987" y="2876902"/>
                </a:lnTo>
                <a:lnTo>
                  <a:pt x="710485" y="2843288"/>
                </a:lnTo>
                <a:lnTo>
                  <a:pt x="687568" y="2806617"/>
                </a:lnTo>
                <a:lnTo>
                  <a:pt x="669232" y="2765364"/>
                </a:lnTo>
                <a:lnTo>
                  <a:pt x="653954" y="2721054"/>
                </a:lnTo>
                <a:lnTo>
                  <a:pt x="640203" y="2676746"/>
                </a:lnTo>
                <a:lnTo>
                  <a:pt x="627979" y="2629379"/>
                </a:lnTo>
                <a:lnTo>
                  <a:pt x="615753" y="2583544"/>
                </a:lnTo>
                <a:lnTo>
                  <a:pt x="602002" y="2537704"/>
                </a:lnTo>
                <a:lnTo>
                  <a:pt x="586724" y="2493394"/>
                </a:lnTo>
                <a:lnTo>
                  <a:pt x="568388" y="2452141"/>
                </a:lnTo>
                <a:lnTo>
                  <a:pt x="546998" y="2413942"/>
                </a:lnTo>
                <a:lnTo>
                  <a:pt x="519496" y="2380328"/>
                </a:lnTo>
                <a:lnTo>
                  <a:pt x="488937" y="2345185"/>
                </a:lnTo>
                <a:lnTo>
                  <a:pt x="453796" y="2314628"/>
                </a:lnTo>
                <a:lnTo>
                  <a:pt x="415595" y="2285599"/>
                </a:lnTo>
                <a:lnTo>
                  <a:pt x="377399" y="2256567"/>
                </a:lnTo>
                <a:lnTo>
                  <a:pt x="339201" y="2227538"/>
                </a:lnTo>
                <a:lnTo>
                  <a:pt x="302530" y="2198506"/>
                </a:lnTo>
                <a:lnTo>
                  <a:pt x="267388" y="2166419"/>
                </a:lnTo>
                <a:lnTo>
                  <a:pt x="236829" y="2134335"/>
                </a:lnTo>
                <a:lnTo>
                  <a:pt x="210855" y="2097664"/>
                </a:lnTo>
                <a:lnTo>
                  <a:pt x="190992" y="2059466"/>
                </a:lnTo>
                <a:lnTo>
                  <a:pt x="177241" y="2013628"/>
                </a:lnTo>
                <a:lnTo>
                  <a:pt x="171129" y="1966264"/>
                </a:lnTo>
                <a:lnTo>
                  <a:pt x="169599" y="1917369"/>
                </a:lnTo>
                <a:lnTo>
                  <a:pt x="174184" y="1865419"/>
                </a:lnTo>
                <a:lnTo>
                  <a:pt x="180296" y="1813470"/>
                </a:lnTo>
                <a:lnTo>
                  <a:pt x="187935" y="1761521"/>
                </a:lnTo>
                <a:lnTo>
                  <a:pt x="194049" y="1709571"/>
                </a:lnTo>
                <a:lnTo>
                  <a:pt x="197104" y="1657622"/>
                </a:lnTo>
                <a:lnTo>
                  <a:pt x="197104" y="1607200"/>
                </a:lnTo>
                <a:lnTo>
                  <a:pt x="190992" y="1559838"/>
                </a:lnTo>
                <a:lnTo>
                  <a:pt x="178768" y="1512470"/>
                </a:lnTo>
                <a:lnTo>
                  <a:pt x="160433" y="1468160"/>
                </a:lnTo>
                <a:lnTo>
                  <a:pt x="137515" y="1422323"/>
                </a:lnTo>
                <a:lnTo>
                  <a:pt x="111538" y="1376488"/>
                </a:lnTo>
                <a:lnTo>
                  <a:pt x="84039" y="1330648"/>
                </a:lnTo>
                <a:lnTo>
                  <a:pt x="58064" y="1286337"/>
                </a:lnTo>
                <a:lnTo>
                  <a:pt x="35144" y="1238973"/>
                </a:lnTo>
                <a:lnTo>
                  <a:pt x="16808" y="1193135"/>
                </a:lnTo>
                <a:lnTo>
                  <a:pt x="4585" y="1145768"/>
                </a:lnTo>
                <a:lnTo>
                  <a:pt x="0" y="1096876"/>
                </a:lnTo>
                <a:lnTo>
                  <a:pt x="4585" y="1047984"/>
                </a:lnTo>
                <a:lnTo>
                  <a:pt x="16808" y="1000619"/>
                </a:lnTo>
                <a:lnTo>
                  <a:pt x="35144" y="954779"/>
                </a:lnTo>
                <a:lnTo>
                  <a:pt x="58064" y="907414"/>
                </a:lnTo>
                <a:lnTo>
                  <a:pt x="84039" y="863104"/>
                </a:lnTo>
                <a:lnTo>
                  <a:pt x="111538" y="817269"/>
                </a:lnTo>
                <a:lnTo>
                  <a:pt x="137515" y="771429"/>
                </a:lnTo>
                <a:lnTo>
                  <a:pt x="160433" y="725591"/>
                </a:lnTo>
                <a:lnTo>
                  <a:pt x="178768" y="681281"/>
                </a:lnTo>
                <a:lnTo>
                  <a:pt x="190992" y="633916"/>
                </a:lnTo>
                <a:lnTo>
                  <a:pt x="197104" y="586551"/>
                </a:lnTo>
                <a:lnTo>
                  <a:pt x="197104" y="536129"/>
                </a:lnTo>
                <a:lnTo>
                  <a:pt x="194049" y="484180"/>
                </a:lnTo>
                <a:lnTo>
                  <a:pt x="187935" y="432230"/>
                </a:lnTo>
                <a:lnTo>
                  <a:pt x="180296" y="380281"/>
                </a:lnTo>
                <a:lnTo>
                  <a:pt x="174184" y="328332"/>
                </a:lnTo>
                <a:lnTo>
                  <a:pt x="169599" y="276382"/>
                </a:lnTo>
                <a:lnTo>
                  <a:pt x="171129" y="227490"/>
                </a:lnTo>
                <a:lnTo>
                  <a:pt x="177241" y="180126"/>
                </a:lnTo>
                <a:lnTo>
                  <a:pt x="190992" y="134285"/>
                </a:lnTo>
                <a:lnTo>
                  <a:pt x="210855" y="96090"/>
                </a:lnTo>
                <a:lnTo>
                  <a:pt x="236829" y="59419"/>
                </a:lnTo>
                <a:lnTo>
                  <a:pt x="267388" y="27332"/>
                </a:lnTo>
                <a:close/>
              </a:path>
            </a:pathLst>
          </a:custGeom>
        </p:spPr>
      </p:pic>
      <p:pic>
        <p:nvPicPr>
          <p:cNvPr id="8" name="Picture 7" descr="A monkey wearing a hat&#10;&#10;Description generated with high confidence">
            <a:extLst>
              <a:ext uri="{FF2B5EF4-FFF2-40B4-BE49-F238E27FC236}">
                <a16:creationId xmlns:a16="http://schemas.microsoft.com/office/drawing/2014/main" id="{7C512E79-68B4-4E38-8A85-06F76D02306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15905" r="19404" b="-2"/>
          <a:stretch/>
        </p:blipFill>
        <p:spPr>
          <a:xfrm>
            <a:off x="8942470" y="4032403"/>
            <a:ext cx="3249530" cy="2825596"/>
          </a:xfrm>
          <a:custGeom>
            <a:avLst/>
            <a:gdLst>
              <a:gd name="connsiteX0" fmla="*/ 1914327 w 3249530"/>
              <a:gd name="connsiteY0" fmla="*/ 0 h 2825596"/>
              <a:gd name="connsiteX1" fmla="*/ 1951475 w 3249530"/>
              <a:gd name="connsiteY1" fmla="*/ 3481 h 2825596"/>
              <a:gd name="connsiteX2" fmla="*/ 1987462 w 3249530"/>
              <a:gd name="connsiteY2" fmla="*/ 12769 h 2825596"/>
              <a:gd name="connsiteX3" fmla="*/ 2022289 w 3249530"/>
              <a:gd name="connsiteY3" fmla="*/ 26700 h 2825596"/>
              <a:gd name="connsiteX4" fmla="*/ 2058276 w 3249530"/>
              <a:gd name="connsiteY4" fmla="*/ 44114 h 2825596"/>
              <a:gd name="connsiteX5" fmla="*/ 2091943 w 3249530"/>
              <a:gd name="connsiteY5" fmla="*/ 63850 h 2825596"/>
              <a:gd name="connsiteX6" fmla="*/ 2126772 w 3249530"/>
              <a:gd name="connsiteY6" fmla="*/ 84745 h 2825596"/>
              <a:gd name="connsiteX7" fmla="*/ 2161598 w 3249530"/>
              <a:gd name="connsiteY7" fmla="*/ 103320 h 2825596"/>
              <a:gd name="connsiteX8" fmla="*/ 2196423 w 3249530"/>
              <a:gd name="connsiteY8" fmla="*/ 121895 h 2825596"/>
              <a:gd name="connsiteX9" fmla="*/ 2230090 w 3249530"/>
              <a:gd name="connsiteY9" fmla="*/ 135824 h 2825596"/>
              <a:gd name="connsiteX10" fmla="*/ 2267239 w 3249530"/>
              <a:gd name="connsiteY10" fmla="*/ 145112 h 2825596"/>
              <a:gd name="connsiteX11" fmla="*/ 2303227 w 3249530"/>
              <a:gd name="connsiteY11" fmla="*/ 149755 h 2825596"/>
              <a:gd name="connsiteX12" fmla="*/ 2341537 w 3249530"/>
              <a:gd name="connsiteY12" fmla="*/ 149755 h 2825596"/>
              <a:gd name="connsiteX13" fmla="*/ 2381007 w 3249530"/>
              <a:gd name="connsiteY13" fmla="*/ 147435 h 2825596"/>
              <a:gd name="connsiteX14" fmla="*/ 2420478 w 3249530"/>
              <a:gd name="connsiteY14" fmla="*/ 142791 h 2825596"/>
              <a:gd name="connsiteX15" fmla="*/ 2459948 w 3249530"/>
              <a:gd name="connsiteY15" fmla="*/ 136987 h 2825596"/>
              <a:gd name="connsiteX16" fmla="*/ 2499419 w 3249530"/>
              <a:gd name="connsiteY16" fmla="*/ 132343 h 2825596"/>
              <a:gd name="connsiteX17" fmla="*/ 2538890 w 3249530"/>
              <a:gd name="connsiteY17" fmla="*/ 128860 h 2825596"/>
              <a:gd name="connsiteX18" fmla="*/ 2576038 w 3249530"/>
              <a:gd name="connsiteY18" fmla="*/ 130020 h 2825596"/>
              <a:gd name="connsiteX19" fmla="*/ 2612027 w 3249530"/>
              <a:gd name="connsiteY19" fmla="*/ 134664 h 2825596"/>
              <a:gd name="connsiteX20" fmla="*/ 2646854 w 3249530"/>
              <a:gd name="connsiteY20" fmla="*/ 145112 h 2825596"/>
              <a:gd name="connsiteX21" fmla="*/ 2675876 w 3249530"/>
              <a:gd name="connsiteY21" fmla="*/ 160203 h 2825596"/>
              <a:gd name="connsiteX22" fmla="*/ 2703736 w 3249530"/>
              <a:gd name="connsiteY22" fmla="*/ 179941 h 2825596"/>
              <a:gd name="connsiteX23" fmla="*/ 2728116 w 3249530"/>
              <a:gd name="connsiteY23" fmla="*/ 203157 h 2825596"/>
              <a:gd name="connsiteX24" fmla="*/ 2752496 w 3249530"/>
              <a:gd name="connsiteY24" fmla="*/ 229857 h 2825596"/>
              <a:gd name="connsiteX25" fmla="*/ 2774553 w 3249530"/>
              <a:gd name="connsiteY25" fmla="*/ 257719 h 2825596"/>
              <a:gd name="connsiteX26" fmla="*/ 2796609 w 3249530"/>
              <a:gd name="connsiteY26" fmla="*/ 286742 h 2825596"/>
              <a:gd name="connsiteX27" fmla="*/ 2818667 w 3249530"/>
              <a:gd name="connsiteY27" fmla="*/ 315765 h 2825596"/>
              <a:gd name="connsiteX28" fmla="*/ 2840723 w 3249530"/>
              <a:gd name="connsiteY28" fmla="*/ 343625 h 2825596"/>
              <a:gd name="connsiteX29" fmla="*/ 2863942 w 3249530"/>
              <a:gd name="connsiteY29" fmla="*/ 370325 h 2825596"/>
              <a:gd name="connsiteX30" fmla="*/ 2890644 w 3249530"/>
              <a:gd name="connsiteY30" fmla="*/ 393546 h 2825596"/>
              <a:gd name="connsiteX31" fmla="*/ 2916183 w 3249530"/>
              <a:gd name="connsiteY31" fmla="*/ 414441 h 2825596"/>
              <a:gd name="connsiteX32" fmla="*/ 2945206 w 3249530"/>
              <a:gd name="connsiteY32" fmla="*/ 430693 h 2825596"/>
              <a:gd name="connsiteX33" fmla="*/ 2976549 w 3249530"/>
              <a:gd name="connsiteY33" fmla="*/ 444624 h 2825596"/>
              <a:gd name="connsiteX34" fmla="*/ 3010216 w 3249530"/>
              <a:gd name="connsiteY34" fmla="*/ 456233 h 2825596"/>
              <a:gd name="connsiteX35" fmla="*/ 3045040 w 3249530"/>
              <a:gd name="connsiteY35" fmla="*/ 466681 h 2825596"/>
              <a:gd name="connsiteX36" fmla="*/ 3079870 w 3249530"/>
              <a:gd name="connsiteY36" fmla="*/ 475968 h 2825596"/>
              <a:gd name="connsiteX37" fmla="*/ 3115857 w 3249530"/>
              <a:gd name="connsiteY37" fmla="*/ 485255 h 2825596"/>
              <a:gd name="connsiteX38" fmla="*/ 3149523 w 3249530"/>
              <a:gd name="connsiteY38" fmla="*/ 495703 h 2825596"/>
              <a:gd name="connsiteX39" fmla="*/ 3183190 w 3249530"/>
              <a:gd name="connsiteY39" fmla="*/ 507312 h 2825596"/>
              <a:gd name="connsiteX40" fmla="*/ 3214533 w 3249530"/>
              <a:gd name="connsiteY40" fmla="*/ 521245 h 2825596"/>
              <a:gd name="connsiteX41" fmla="*/ 3242396 w 3249530"/>
              <a:gd name="connsiteY41" fmla="*/ 538657 h 2825596"/>
              <a:gd name="connsiteX42" fmla="*/ 3249530 w 3249530"/>
              <a:gd name="connsiteY42" fmla="*/ 544494 h 2825596"/>
              <a:gd name="connsiteX43" fmla="*/ 3249530 w 3249530"/>
              <a:gd name="connsiteY43" fmla="*/ 2825596 h 2825596"/>
              <a:gd name="connsiteX44" fmla="*/ 329475 w 3249530"/>
              <a:gd name="connsiteY44" fmla="*/ 2825596 h 2825596"/>
              <a:gd name="connsiteX45" fmla="*/ 315765 w 3249530"/>
              <a:gd name="connsiteY45" fmla="*/ 2815178 h 2825596"/>
              <a:gd name="connsiteX46" fmla="*/ 286744 w 3249530"/>
              <a:gd name="connsiteY46" fmla="*/ 2793119 h 2825596"/>
              <a:gd name="connsiteX47" fmla="*/ 257721 w 3249530"/>
              <a:gd name="connsiteY47" fmla="*/ 2771063 h 2825596"/>
              <a:gd name="connsiteX48" fmla="*/ 229859 w 3249530"/>
              <a:gd name="connsiteY48" fmla="*/ 2749005 h 2825596"/>
              <a:gd name="connsiteX49" fmla="*/ 203159 w 3249530"/>
              <a:gd name="connsiteY49" fmla="*/ 2724626 h 2825596"/>
              <a:gd name="connsiteX50" fmla="*/ 179940 w 3249530"/>
              <a:gd name="connsiteY50" fmla="*/ 2700249 h 2825596"/>
              <a:gd name="connsiteX51" fmla="*/ 160205 w 3249530"/>
              <a:gd name="connsiteY51" fmla="*/ 2672387 h 2825596"/>
              <a:gd name="connsiteX52" fmla="*/ 145114 w 3249530"/>
              <a:gd name="connsiteY52" fmla="*/ 2643364 h 2825596"/>
              <a:gd name="connsiteX53" fmla="*/ 134666 w 3249530"/>
              <a:gd name="connsiteY53" fmla="*/ 2608537 h 2825596"/>
              <a:gd name="connsiteX54" fmla="*/ 130022 w 3249530"/>
              <a:gd name="connsiteY54" fmla="*/ 2572550 h 2825596"/>
              <a:gd name="connsiteX55" fmla="*/ 128860 w 3249530"/>
              <a:gd name="connsiteY55" fmla="*/ 2535400 h 2825596"/>
              <a:gd name="connsiteX56" fmla="*/ 132343 w 3249530"/>
              <a:gd name="connsiteY56" fmla="*/ 2495930 h 2825596"/>
              <a:gd name="connsiteX57" fmla="*/ 136987 w 3249530"/>
              <a:gd name="connsiteY57" fmla="*/ 2456459 h 2825596"/>
              <a:gd name="connsiteX58" fmla="*/ 142791 w 3249530"/>
              <a:gd name="connsiteY58" fmla="*/ 2416989 h 2825596"/>
              <a:gd name="connsiteX59" fmla="*/ 147436 w 3249530"/>
              <a:gd name="connsiteY59" fmla="*/ 2377518 h 2825596"/>
              <a:gd name="connsiteX60" fmla="*/ 149757 w 3249530"/>
              <a:gd name="connsiteY60" fmla="*/ 2338047 h 2825596"/>
              <a:gd name="connsiteX61" fmla="*/ 149757 w 3249530"/>
              <a:gd name="connsiteY61" fmla="*/ 2299737 h 2825596"/>
              <a:gd name="connsiteX62" fmla="*/ 145114 w 3249530"/>
              <a:gd name="connsiteY62" fmla="*/ 2263752 h 2825596"/>
              <a:gd name="connsiteX63" fmla="*/ 135826 w 3249530"/>
              <a:gd name="connsiteY63" fmla="*/ 2227763 h 2825596"/>
              <a:gd name="connsiteX64" fmla="*/ 121895 w 3249530"/>
              <a:gd name="connsiteY64" fmla="*/ 2194096 h 2825596"/>
              <a:gd name="connsiteX65" fmla="*/ 104483 w 3249530"/>
              <a:gd name="connsiteY65" fmla="*/ 2159269 h 2825596"/>
              <a:gd name="connsiteX66" fmla="*/ 84745 w 3249530"/>
              <a:gd name="connsiteY66" fmla="*/ 2124445 h 2825596"/>
              <a:gd name="connsiteX67" fmla="*/ 63852 w 3249530"/>
              <a:gd name="connsiteY67" fmla="*/ 2089616 h 2825596"/>
              <a:gd name="connsiteX68" fmla="*/ 44116 w 3249530"/>
              <a:gd name="connsiteY68" fmla="*/ 2055949 h 2825596"/>
              <a:gd name="connsiteX69" fmla="*/ 26702 w 3249530"/>
              <a:gd name="connsiteY69" fmla="*/ 2019962 h 2825596"/>
              <a:gd name="connsiteX70" fmla="*/ 12771 w 3249530"/>
              <a:gd name="connsiteY70" fmla="*/ 1985135 h 2825596"/>
              <a:gd name="connsiteX71" fmla="*/ 3483 w 3249530"/>
              <a:gd name="connsiteY71" fmla="*/ 1949146 h 2825596"/>
              <a:gd name="connsiteX72" fmla="*/ 0 w 3249530"/>
              <a:gd name="connsiteY72" fmla="*/ 1911998 h 2825596"/>
              <a:gd name="connsiteX73" fmla="*/ 3483 w 3249530"/>
              <a:gd name="connsiteY73" fmla="*/ 1874850 h 2825596"/>
              <a:gd name="connsiteX74" fmla="*/ 12771 w 3249530"/>
              <a:gd name="connsiteY74" fmla="*/ 1838863 h 2825596"/>
              <a:gd name="connsiteX75" fmla="*/ 26702 w 3249530"/>
              <a:gd name="connsiteY75" fmla="*/ 1804034 h 2825596"/>
              <a:gd name="connsiteX76" fmla="*/ 44116 w 3249530"/>
              <a:gd name="connsiteY76" fmla="*/ 1768047 h 2825596"/>
              <a:gd name="connsiteX77" fmla="*/ 63852 w 3249530"/>
              <a:gd name="connsiteY77" fmla="*/ 1734381 h 2825596"/>
              <a:gd name="connsiteX78" fmla="*/ 84745 w 3249530"/>
              <a:gd name="connsiteY78" fmla="*/ 1699556 h 2825596"/>
              <a:gd name="connsiteX79" fmla="*/ 104483 w 3249530"/>
              <a:gd name="connsiteY79" fmla="*/ 1664727 h 2825596"/>
              <a:gd name="connsiteX80" fmla="*/ 121895 w 3249530"/>
              <a:gd name="connsiteY80" fmla="*/ 1629900 h 2825596"/>
              <a:gd name="connsiteX81" fmla="*/ 135826 w 3249530"/>
              <a:gd name="connsiteY81" fmla="*/ 1596234 h 2825596"/>
              <a:gd name="connsiteX82" fmla="*/ 145114 w 3249530"/>
              <a:gd name="connsiteY82" fmla="*/ 1560246 h 2825596"/>
              <a:gd name="connsiteX83" fmla="*/ 149757 w 3249530"/>
              <a:gd name="connsiteY83" fmla="*/ 1524259 h 2825596"/>
              <a:gd name="connsiteX84" fmla="*/ 149757 w 3249530"/>
              <a:gd name="connsiteY84" fmla="*/ 1485949 h 2825596"/>
              <a:gd name="connsiteX85" fmla="*/ 147436 w 3249530"/>
              <a:gd name="connsiteY85" fmla="*/ 1446478 h 2825596"/>
              <a:gd name="connsiteX86" fmla="*/ 142791 w 3249530"/>
              <a:gd name="connsiteY86" fmla="*/ 1407008 h 2825596"/>
              <a:gd name="connsiteX87" fmla="*/ 136987 w 3249530"/>
              <a:gd name="connsiteY87" fmla="*/ 1367537 h 2825596"/>
              <a:gd name="connsiteX88" fmla="*/ 132343 w 3249530"/>
              <a:gd name="connsiteY88" fmla="*/ 1328067 h 2825596"/>
              <a:gd name="connsiteX89" fmla="*/ 128860 w 3249530"/>
              <a:gd name="connsiteY89" fmla="*/ 1288596 h 2825596"/>
              <a:gd name="connsiteX90" fmla="*/ 130022 w 3249530"/>
              <a:gd name="connsiteY90" fmla="*/ 1251448 h 2825596"/>
              <a:gd name="connsiteX91" fmla="*/ 134666 w 3249530"/>
              <a:gd name="connsiteY91" fmla="*/ 1215461 h 2825596"/>
              <a:gd name="connsiteX92" fmla="*/ 145114 w 3249530"/>
              <a:gd name="connsiteY92" fmla="*/ 1180632 h 2825596"/>
              <a:gd name="connsiteX93" fmla="*/ 160205 w 3249530"/>
              <a:gd name="connsiteY93" fmla="*/ 1151611 h 2825596"/>
              <a:gd name="connsiteX94" fmla="*/ 179940 w 3249530"/>
              <a:gd name="connsiteY94" fmla="*/ 1123749 h 2825596"/>
              <a:gd name="connsiteX95" fmla="*/ 203159 w 3249530"/>
              <a:gd name="connsiteY95" fmla="*/ 1099370 h 2825596"/>
              <a:gd name="connsiteX96" fmla="*/ 229859 w 3249530"/>
              <a:gd name="connsiteY96" fmla="*/ 1074993 h 2825596"/>
              <a:gd name="connsiteX97" fmla="*/ 257721 w 3249530"/>
              <a:gd name="connsiteY97" fmla="*/ 1052933 h 2825596"/>
              <a:gd name="connsiteX98" fmla="*/ 286744 w 3249530"/>
              <a:gd name="connsiteY98" fmla="*/ 1030877 h 2825596"/>
              <a:gd name="connsiteX99" fmla="*/ 315765 w 3249530"/>
              <a:gd name="connsiteY99" fmla="*/ 1008821 h 2825596"/>
              <a:gd name="connsiteX100" fmla="*/ 344789 w 3249530"/>
              <a:gd name="connsiteY100" fmla="*/ 986763 h 2825596"/>
              <a:gd name="connsiteX101" fmla="*/ 371489 w 3249530"/>
              <a:gd name="connsiteY101" fmla="*/ 963546 h 2825596"/>
              <a:gd name="connsiteX102" fmla="*/ 394708 w 3249530"/>
              <a:gd name="connsiteY102" fmla="*/ 936846 h 2825596"/>
              <a:gd name="connsiteX103" fmla="*/ 415603 w 3249530"/>
              <a:gd name="connsiteY103" fmla="*/ 911305 h 2825596"/>
              <a:gd name="connsiteX104" fmla="*/ 431856 w 3249530"/>
              <a:gd name="connsiteY104" fmla="*/ 882284 h 2825596"/>
              <a:gd name="connsiteX105" fmla="*/ 445787 w 3249530"/>
              <a:gd name="connsiteY105" fmla="*/ 850938 h 2825596"/>
              <a:gd name="connsiteX106" fmla="*/ 457395 w 3249530"/>
              <a:gd name="connsiteY106" fmla="*/ 817272 h 2825596"/>
              <a:gd name="connsiteX107" fmla="*/ 467843 w 3249530"/>
              <a:gd name="connsiteY107" fmla="*/ 782445 h 2825596"/>
              <a:gd name="connsiteX108" fmla="*/ 477132 w 3249530"/>
              <a:gd name="connsiteY108" fmla="*/ 747618 h 2825596"/>
              <a:gd name="connsiteX109" fmla="*/ 486420 w 3249530"/>
              <a:gd name="connsiteY109" fmla="*/ 711631 h 2825596"/>
              <a:gd name="connsiteX110" fmla="*/ 496868 w 3249530"/>
              <a:gd name="connsiteY110" fmla="*/ 677965 h 2825596"/>
              <a:gd name="connsiteX111" fmla="*/ 508476 w 3249530"/>
              <a:gd name="connsiteY111" fmla="*/ 644298 h 2825596"/>
              <a:gd name="connsiteX112" fmla="*/ 522407 w 3249530"/>
              <a:gd name="connsiteY112" fmla="*/ 612955 h 2825596"/>
              <a:gd name="connsiteX113" fmla="*/ 539819 w 3249530"/>
              <a:gd name="connsiteY113" fmla="*/ 585092 h 2825596"/>
              <a:gd name="connsiteX114" fmla="*/ 560715 w 3249530"/>
              <a:gd name="connsiteY114" fmla="*/ 559553 h 2825596"/>
              <a:gd name="connsiteX115" fmla="*/ 586254 w 3249530"/>
              <a:gd name="connsiteY115" fmla="*/ 538657 h 2825596"/>
              <a:gd name="connsiteX116" fmla="*/ 614119 w 3249530"/>
              <a:gd name="connsiteY116" fmla="*/ 521245 h 2825596"/>
              <a:gd name="connsiteX117" fmla="*/ 645460 w 3249530"/>
              <a:gd name="connsiteY117" fmla="*/ 507312 h 2825596"/>
              <a:gd name="connsiteX118" fmla="*/ 679129 w 3249530"/>
              <a:gd name="connsiteY118" fmla="*/ 495703 h 2825596"/>
              <a:gd name="connsiteX119" fmla="*/ 712793 w 3249530"/>
              <a:gd name="connsiteY119" fmla="*/ 485255 h 2825596"/>
              <a:gd name="connsiteX120" fmla="*/ 748782 w 3249530"/>
              <a:gd name="connsiteY120" fmla="*/ 475968 h 2825596"/>
              <a:gd name="connsiteX121" fmla="*/ 783607 w 3249530"/>
              <a:gd name="connsiteY121" fmla="*/ 466681 h 2825596"/>
              <a:gd name="connsiteX122" fmla="*/ 818436 w 3249530"/>
              <a:gd name="connsiteY122" fmla="*/ 456233 h 2825596"/>
              <a:gd name="connsiteX123" fmla="*/ 852101 w 3249530"/>
              <a:gd name="connsiteY123" fmla="*/ 444624 h 2825596"/>
              <a:gd name="connsiteX124" fmla="*/ 883446 w 3249530"/>
              <a:gd name="connsiteY124" fmla="*/ 430693 h 2825596"/>
              <a:gd name="connsiteX125" fmla="*/ 912469 w 3249530"/>
              <a:gd name="connsiteY125" fmla="*/ 414441 h 2825596"/>
              <a:gd name="connsiteX126" fmla="*/ 938008 w 3249530"/>
              <a:gd name="connsiteY126" fmla="*/ 393546 h 2825596"/>
              <a:gd name="connsiteX127" fmla="*/ 964708 w 3249530"/>
              <a:gd name="connsiteY127" fmla="*/ 370325 h 2825596"/>
              <a:gd name="connsiteX128" fmla="*/ 987927 w 3249530"/>
              <a:gd name="connsiteY128" fmla="*/ 343625 h 2825596"/>
              <a:gd name="connsiteX129" fmla="*/ 1009985 w 3249530"/>
              <a:gd name="connsiteY129" fmla="*/ 315765 h 2825596"/>
              <a:gd name="connsiteX130" fmla="*/ 1032041 w 3249530"/>
              <a:gd name="connsiteY130" fmla="*/ 286742 h 2825596"/>
              <a:gd name="connsiteX131" fmla="*/ 1054097 w 3249530"/>
              <a:gd name="connsiteY131" fmla="*/ 257719 h 2825596"/>
              <a:gd name="connsiteX132" fmla="*/ 1076156 w 3249530"/>
              <a:gd name="connsiteY132" fmla="*/ 229857 h 2825596"/>
              <a:gd name="connsiteX133" fmla="*/ 1100534 w 3249530"/>
              <a:gd name="connsiteY133" fmla="*/ 203157 h 2825596"/>
              <a:gd name="connsiteX134" fmla="*/ 1124914 w 3249530"/>
              <a:gd name="connsiteY134" fmla="*/ 179941 h 2825596"/>
              <a:gd name="connsiteX135" fmla="*/ 1152776 w 3249530"/>
              <a:gd name="connsiteY135" fmla="*/ 160203 h 2825596"/>
              <a:gd name="connsiteX136" fmla="*/ 1181798 w 3249530"/>
              <a:gd name="connsiteY136" fmla="*/ 145112 h 2825596"/>
              <a:gd name="connsiteX137" fmla="*/ 1216625 w 3249530"/>
              <a:gd name="connsiteY137" fmla="*/ 134664 h 2825596"/>
              <a:gd name="connsiteX138" fmla="*/ 1252613 w 3249530"/>
              <a:gd name="connsiteY138" fmla="*/ 130020 h 2825596"/>
              <a:gd name="connsiteX139" fmla="*/ 1289760 w 3249530"/>
              <a:gd name="connsiteY139" fmla="*/ 128860 h 2825596"/>
              <a:gd name="connsiteX140" fmla="*/ 1329231 w 3249530"/>
              <a:gd name="connsiteY140" fmla="*/ 132343 h 2825596"/>
              <a:gd name="connsiteX141" fmla="*/ 1368702 w 3249530"/>
              <a:gd name="connsiteY141" fmla="*/ 136987 h 2825596"/>
              <a:gd name="connsiteX142" fmla="*/ 1408174 w 3249530"/>
              <a:gd name="connsiteY142" fmla="*/ 142791 h 2825596"/>
              <a:gd name="connsiteX143" fmla="*/ 1447643 w 3249530"/>
              <a:gd name="connsiteY143" fmla="*/ 147435 h 2825596"/>
              <a:gd name="connsiteX144" fmla="*/ 1487113 w 3249530"/>
              <a:gd name="connsiteY144" fmla="*/ 149755 h 2825596"/>
              <a:gd name="connsiteX145" fmla="*/ 1525423 w 3249530"/>
              <a:gd name="connsiteY145" fmla="*/ 149755 h 2825596"/>
              <a:gd name="connsiteX146" fmla="*/ 1561413 w 3249530"/>
              <a:gd name="connsiteY146" fmla="*/ 145112 h 2825596"/>
              <a:gd name="connsiteX147" fmla="*/ 1597402 w 3249530"/>
              <a:gd name="connsiteY147" fmla="*/ 135824 h 2825596"/>
              <a:gd name="connsiteX148" fmla="*/ 1632227 w 3249530"/>
              <a:gd name="connsiteY148" fmla="*/ 121895 h 2825596"/>
              <a:gd name="connsiteX149" fmla="*/ 1667054 w 3249530"/>
              <a:gd name="connsiteY149" fmla="*/ 103320 h 2825596"/>
              <a:gd name="connsiteX150" fmla="*/ 1701880 w 3249530"/>
              <a:gd name="connsiteY150" fmla="*/ 84745 h 2825596"/>
              <a:gd name="connsiteX151" fmla="*/ 1736707 w 3249530"/>
              <a:gd name="connsiteY151" fmla="*/ 63850 h 2825596"/>
              <a:gd name="connsiteX152" fmla="*/ 1770374 w 3249530"/>
              <a:gd name="connsiteY152" fmla="*/ 44114 h 2825596"/>
              <a:gd name="connsiteX153" fmla="*/ 1806363 w 3249530"/>
              <a:gd name="connsiteY153" fmla="*/ 26700 h 2825596"/>
              <a:gd name="connsiteX154" fmla="*/ 1841188 w 3249530"/>
              <a:gd name="connsiteY154" fmla="*/ 12769 h 2825596"/>
              <a:gd name="connsiteX155" fmla="*/ 1877177 w 3249530"/>
              <a:gd name="connsiteY155" fmla="*/ 3481 h 2825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3249530" h="2825596">
                <a:moveTo>
                  <a:pt x="1914327" y="0"/>
                </a:moveTo>
                <a:lnTo>
                  <a:pt x="1951475" y="3481"/>
                </a:lnTo>
                <a:lnTo>
                  <a:pt x="1987462" y="12769"/>
                </a:lnTo>
                <a:lnTo>
                  <a:pt x="2022289" y="26700"/>
                </a:lnTo>
                <a:lnTo>
                  <a:pt x="2058276" y="44114"/>
                </a:lnTo>
                <a:lnTo>
                  <a:pt x="2091943" y="63850"/>
                </a:lnTo>
                <a:lnTo>
                  <a:pt x="2126772" y="84745"/>
                </a:lnTo>
                <a:lnTo>
                  <a:pt x="2161598" y="103320"/>
                </a:lnTo>
                <a:lnTo>
                  <a:pt x="2196423" y="121895"/>
                </a:lnTo>
                <a:lnTo>
                  <a:pt x="2230090" y="135824"/>
                </a:lnTo>
                <a:lnTo>
                  <a:pt x="2267239" y="145112"/>
                </a:lnTo>
                <a:lnTo>
                  <a:pt x="2303227" y="149755"/>
                </a:lnTo>
                <a:lnTo>
                  <a:pt x="2341537" y="149755"/>
                </a:lnTo>
                <a:lnTo>
                  <a:pt x="2381007" y="147435"/>
                </a:lnTo>
                <a:lnTo>
                  <a:pt x="2420478" y="142791"/>
                </a:lnTo>
                <a:lnTo>
                  <a:pt x="2459948" y="136987"/>
                </a:lnTo>
                <a:lnTo>
                  <a:pt x="2499419" y="132343"/>
                </a:lnTo>
                <a:lnTo>
                  <a:pt x="2538890" y="128860"/>
                </a:lnTo>
                <a:lnTo>
                  <a:pt x="2576038" y="130020"/>
                </a:lnTo>
                <a:lnTo>
                  <a:pt x="2612027" y="134664"/>
                </a:lnTo>
                <a:lnTo>
                  <a:pt x="2646854" y="145112"/>
                </a:lnTo>
                <a:lnTo>
                  <a:pt x="2675876" y="160203"/>
                </a:lnTo>
                <a:lnTo>
                  <a:pt x="2703736" y="179941"/>
                </a:lnTo>
                <a:lnTo>
                  <a:pt x="2728116" y="203157"/>
                </a:lnTo>
                <a:lnTo>
                  <a:pt x="2752496" y="229857"/>
                </a:lnTo>
                <a:lnTo>
                  <a:pt x="2774553" y="257719"/>
                </a:lnTo>
                <a:lnTo>
                  <a:pt x="2796609" y="286742"/>
                </a:lnTo>
                <a:lnTo>
                  <a:pt x="2818667" y="315765"/>
                </a:lnTo>
                <a:lnTo>
                  <a:pt x="2840723" y="343625"/>
                </a:lnTo>
                <a:lnTo>
                  <a:pt x="2863942" y="370325"/>
                </a:lnTo>
                <a:lnTo>
                  <a:pt x="2890644" y="393546"/>
                </a:lnTo>
                <a:lnTo>
                  <a:pt x="2916183" y="414441"/>
                </a:lnTo>
                <a:lnTo>
                  <a:pt x="2945206" y="430693"/>
                </a:lnTo>
                <a:lnTo>
                  <a:pt x="2976549" y="444624"/>
                </a:lnTo>
                <a:lnTo>
                  <a:pt x="3010216" y="456233"/>
                </a:lnTo>
                <a:lnTo>
                  <a:pt x="3045040" y="466681"/>
                </a:lnTo>
                <a:lnTo>
                  <a:pt x="3079870" y="475968"/>
                </a:lnTo>
                <a:lnTo>
                  <a:pt x="3115857" y="485255"/>
                </a:lnTo>
                <a:lnTo>
                  <a:pt x="3149523" y="495703"/>
                </a:lnTo>
                <a:lnTo>
                  <a:pt x="3183190" y="507312"/>
                </a:lnTo>
                <a:lnTo>
                  <a:pt x="3214533" y="521245"/>
                </a:lnTo>
                <a:lnTo>
                  <a:pt x="3242396" y="538657"/>
                </a:lnTo>
                <a:lnTo>
                  <a:pt x="3249530" y="544494"/>
                </a:lnTo>
                <a:lnTo>
                  <a:pt x="3249530" y="2825596"/>
                </a:lnTo>
                <a:lnTo>
                  <a:pt x="329475" y="2825596"/>
                </a:lnTo>
                <a:lnTo>
                  <a:pt x="315765" y="2815178"/>
                </a:lnTo>
                <a:lnTo>
                  <a:pt x="286744" y="2793119"/>
                </a:lnTo>
                <a:lnTo>
                  <a:pt x="257721" y="2771063"/>
                </a:lnTo>
                <a:lnTo>
                  <a:pt x="229859" y="2749005"/>
                </a:lnTo>
                <a:lnTo>
                  <a:pt x="203159" y="2724626"/>
                </a:lnTo>
                <a:lnTo>
                  <a:pt x="179940" y="2700249"/>
                </a:lnTo>
                <a:lnTo>
                  <a:pt x="160205" y="2672387"/>
                </a:lnTo>
                <a:lnTo>
                  <a:pt x="145114" y="2643364"/>
                </a:lnTo>
                <a:lnTo>
                  <a:pt x="134666" y="2608537"/>
                </a:lnTo>
                <a:lnTo>
                  <a:pt x="130022" y="2572550"/>
                </a:lnTo>
                <a:lnTo>
                  <a:pt x="128860" y="2535400"/>
                </a:lnTo>
                <a:lnTo>
                  <a:pt x="132343" y="2495930"/>
                </a:lnTo>
                <a:lnTo>
                  <a:pt x="136987" y="2456459"/>
                </a:lnTo>
                <a:lnTo>
                  <a:pt x="142791" y="2416989"/>
                </a:lnTo>
                <a:lnTo>
                  <a:pt x="147436" y="2377518"/>
                </a:lnTo>
                <a:lnTo>
                  <a:pt x="149757" y="2338047"/>
                </a:lnTo>
                <a:lnTo>
                  <a:pt x="149757" y="2299737"/>
                </a:lnTo>
                <a:lnTo>
                  <a:pt x="145114" y="2263752"/>
                </a:lnTo>
                <a:lnTo>
                  <a:pt x="135826" y="2227763"/>
                </a:lnTo>
                <a:lnTo>
                  <a:pt x="121895" y="2194096"/>
                </a:lnTo>
                <a:lnTo>
                  <a:pt x="104483" y="2159269"/>
                </a:lnTo>
                <a:lnTo>
                  <a:pt x="84745" y="2124445"/>
                </a:lnTo>
                <a:lnTo>
                  <a:pt x="63852" y="2089616"/>
                </a:lnTo>
                <a:lnTo>
                  <a:pt x="44116" y="2055949"/>
                </a:lnTo>
                <a:lnTo>
                  <a:pt x="26702" y="2019962"/>
                </a:lnTo>
                <a:lnTo>
                  <a:pt x="12771" y="1985135"/>
                </a:lnTo>
                <a:lnTo>
                  <a:pt x="3483" y="1949146"/>
                </a:lnTo>
                <a:lnTo>
                  <a:pt x="0" y="1911998"/>
                </a:lnTo>
                <a:lnTo>
                  <a:pt x="3483" y="1874850"/>
                </a:lnTo>
                <a:lnTo>
                  <a:pt x="12771" y="1838863"/>
                </a:lnTo>
                <a:lnTo>
                  <a:pt x="26702" y="1804034"/>
                </a:lnTo>
                <a:lnTo>
                  <a:pt x="44116" y="1768047"/>
                </a:lnTo>
                <a:lnTo>
                  <a:pt x="63852" y="1734381"/>
                </a:lnTo>
                <a:lnTo>
                  <a:pt x="84745" y="1699556"/>
                </a:lnTo>
                <a:lnTo>
                  <a:pt x="104483" y="1664727"/>
                </a:lnTo>
                <a:lnTo>
                  <a:pt x="121895" y="1629900"/>
                </a:lnTo>
                <a:lnTo>
                  <a:pt x="135826" y="1596234"/>
                </a:lnTo>
                <a:lnTo>
                  <a:pt x="145114" y="1560246"/>
                </a:lnTo>
                <a:lnTo>
                  <a:pt x="149757" y="1524259"/>
                </a:lnTo>
                <a:lnTo>
                  <a:pt x="149757" y="1485949"/>
                </a:lnTo>
                <a:lnTo>
                  <a:pt x="147436" y="1446478"/>
                </a:lnTo>
                <a:lnTo>
                  <a:pt x="142791" y="1407008"/>
                </a:lnTo>
                <a:lnTo>
                  <a:pt x="136987" y="1367537"/>
                </a:lnTo>
                <a:lnTo>
                  <a:pt x="132343" y="1328067"/>
                </a:lnTo>
                <a:lnTo>
                  <a:pt x="128860" y="1288596"/>
                </a:lnTo>
                <a:lnTo>
                  <a:pt x="130022" y="1251448"/>
                </a:lnTo>
                <a:lnTo>
                  <a:pt x="134666" y="1215461"/>
                </a:lnTo>
                <a:lnTo>
                  <a:pt x="145114" y="1180632"/>
                </a:lnTo>
                <a:lnTo>
                  <a:pt x="160205" y="1151611"/>
                </a:lnTo>
                <a:lnTo>
                  <a:pt x="179940" y="1123749"/>
                </a:lnTo>
                <a:lnTo>
                  <a:pt x="203159" y="1099370"/>
                </a:lnTo>
                <a:lnTo>
                  <a:pt x="229859" y="1074993"/>
                </a:lnTo>
                <a:lnTo>
                  <a:pt x="257721" y="1052933"/>
                </a:lnTo>
                <a:lnTo>
                  <a:pt x="286744" y="1030877"/>
                </a:lnTo>
                <a:lnTo>
                  <a:pt x="315765" y="1008821"/>
                </a:lnTo>
                <a:lnTo>
                  <a:pt x="344789" y="986763"/>
                </a:lnTo>
                <a:lnTo>
                  <a:pt x="371489" y="963546"/>
                </a:lnTo>
                <a:lnTo>
                  <a:pt x="394708" y="936846"/>
                </a:lnTo>
                <a:lnTo>
                  <a:pt x="415603" y="911305"/>
                </a:lnTo>
                <a:lnTo>
                  <a:pt x="431856" y="882284"/>
                </a:lnTo>
                <a:lnTo>
                  <a:pt x="445787" y="850938"/>
                </a:lnTo>
                <a:lnTo>
                  <a:pt x="457395" y="817272"/>
                </a:lnTo>
                <a:lnTo>
                  <a:pt x="467843" y="782445"/>
                </a:lnTo>
                <a:lnTo>
                  <a:pt x="477132" y="747618"/>
                </a:lnTo>
                <a:lnTo>
                  <a:pt x="486420" y="711631"/>
                </a:lnTo>
                <a:lnTo>
                  <a:pt x="496868" y="677965"/>
                </a:lnTo>
                <a:lnTo>
                  <a:pt x="508476" y="644298"/>
                </a:lnTo>
                <a:lnTo>
                  <a:pt x="522407" y="612955"/>
                </a:lnTo>
                <a:lnTo>
                  <a:pt x="539819" y="585092"/>
                </a:lnTo>
                <a:lnTo>
                  <a:pt x="560715" y="559553"/>
                </a:lnTo>
                <a:lnTo>
                  <a:pt x="586254" y="538657"/>
                </a:lnTo>
                <a:lnTo>
                  <a:pt x="614119" y="521245"/>
                </a:lnTo>
                <a:lnTo>
                  <a:pt x="645460" y="507312"/>
                </a:lnTo>
                <a:lnTo>
                  <a:pt x="679129" y="495703"/>
                </a:lnTo>
                <a:lnTo>
                  <a:pt x="712793" y="485255"/>
                </a:lnTo>
                <a:lnTo>
                  <a:pt x="748782" y="475968"/>
                </a:lnTo>
                <a:lnTo>
                  <a:pt x="783607" y="466681"/>
                </a:lnTo>
                <a:lnTo>
                  <a:pt x="818436" y="456233"/>
                </a:lnTo>
                <a:lnTo>
                  <a:pt x="852101" y="444624"/>
                </a:lnTo>
                <a:lnTo>
                  <a:pt x="883446" y="430693"/>
                </a:lnTo>
                <a:lnTo>
                  <a:pt x="912469" y="414441"/>
                </a:lnTo>
                <a:lnTo>
                  <a:pt x="938008" y="393546"/>
                </a:lnTo>
                <a:lnTo>
                  <a:pt x="964708" y="370325"/>
                </a:lnTo>
                <a:lnTo>
                  <a:pt x="987927" y="343625"/>
                </a:lnTo>
                <a:lnTo>
                  <a:pt x="1009985" y="315765"/>
                </a:lnTo>
                <a:lnTo>
                  <a:pt x="1032041" y="286742"/>
                </a:lnTo>
                <a:lnTo>
                  <a:pt x="1054097" y="257719"/>
                </a:lnTo>
                <a:lnTo>
                  <a:pt x="1076156" y="229857"/>
                </a:lnTo>
                <a:lnTo>
                  <a:pt x="1100534" y="203157"/>
                </a:lnTo>
                <a:lnTo>
                  <a:pt x="1124914" y="179941"/>
                </a:lnTo>
                <a:lnTo>
                  <a:pt x="1152776" y="160203"/>
                </a:lnTo>
                <a:lnTo>
                  <a:pt x="1181798" y="145112"/>
                </a:lnTo>
                <a:lnTo>
                  <a:pt x="1216625" y="134664"/>
                </a:lnTo>
                <a:lnTo>
                  <a:pt x="1252613" y="130020"/>
                </a:lnTo>
                <a:lnTo>
                  <a:pt x="1289760" y="128860"/>
                </a:lnTo>
                <a:lnTo>
                  <a:pt x="1329231" y="132343"/>
                </a:lnTo>
                <a:lnTo>
                  <a:pt x="1368702" y="136987"/>
                </a:lnTo>
                <a:lnTo>
                  <a:pt x="1408174" y="142791"/>
                </a:lnTo>
                <a:lnTo>
                  <a:pt x="1447643" y="147435"/>
                </a:lnTo>
                <a:lnTo>
                  <a:pt x="1487113" y="149755"/>
                </a:lnTo>
                <a:lnTo>
                  <a:pt x="1525423" y="149755"/>
                </a:lnTo>
                <a:lnTo>
                  <a:pt x="1561413" y="145112"/>
                </a:lnTo>
                <a:lnTo>
                  <a:pt x="1597402" y="135824"/>
                </a:lnTo>
                <a:lnTo>
                  <a:pt x="1632227" y="121895"/>
                </a:lnTo>
                <a:lnTo>
                  <a:pt x="1667054" y="103320"/>
                </a:lnTo>
                <a:lnTo>
                  <a:pt x="1701880" y="84745"/>
                </a:lnTo>
                <a:lnTo>
                  <a:pt x="1736707" y="63850"/>
                </a:lnTo>
                <a:lnTo>
                  <a:pt x="1770374" y="44114"/>
                </a:lnTo>
                <a:lnTo>
                  <a:pt x="1806363" y="26700"/>
                </a:lnTo>
                <a:lnTo>
                  <a:pt x="1841188" y="12769"/>
                </a:lnTo>
                <a:lnTo>
                  <a:pt x="1877177" y="3481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210372-AAA7-42C9-987B-C7A7B5B9669D}"/>
              </a:ext>
            </a:extLst>
          </p:cNvPr>
          <p:cNvSpPr txBox="1"/>
          <p:nvPr/>
        </p:nvSpPr>
        <p:spPr>
          <a:xfrm>
            <a:off x="4540153" y="6870700"/>
            <a:ext cx="24208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khwiki.com/Philoctetes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C5D859-249E-4B75-890F-E72308C9E518}"/>
              </a:ext>
            </a:extLst>
          </p:cNvPr>
          <p:cNvSpPr txBox="1"/>
          <p:nvPr/>
        </p:nvSpPr>
        <p:spPr>
          <a:xfrm>
            <a:off x="6973709" y="6870700"/>
            <a:ext cx="26212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9" tooltip="https://chillopedia.com/interesting/harry-potter-moments-only-book-readers-would-know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1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E26A7E-050A-4957-95D4-05293F843D84}"/>
              </a:ext>
            </a:extLst>
          </p:cNvPr>
          <p:cNvSpPr txBox="1"/>
          <p:nvPr/>
        </p:nvSpPr>
        <p:spPr>
          <a:xfrm>
            <a:off x="9607639" y="6870700"/>
            <a:ext cx="258436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jedediah667.blogspot.com/2011/10/abc-wednesday-m-is-for-mandrill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2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3D7AEF-ED4D-430A-990D-29681B46EE85}"/>
              </a:ext>
            </a:extLst>
          </p:cNvPr>
          <p:cNvSpPr txBox="1"/>
          <p:nvPr/>
        </p:nvSpPr>
        <p:spPr>
          <a:xfrm>
            <a:off x="2106597" y="6870700"/>
            <a:ext cx="24208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://hu.wikipedia.org/wiki/yod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03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D2854-28FA-48DC-BCD6-E95FE2A02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4525"/>
            <a:ext cx="3384329" cy="5408866"/>
          </a:xfrm>
        </p:spPr>
        <p:txBody>
          <a:bodyPr anchor="ctr">
            <a:normAutofit/>
          </a:bodyPr>
          <a:lstStyle/>
          <a:p>
            <a:r>
              <a:rPr lang="en-US" sz="3400" dirty="0"/>
              <a:t>Special Weapon</a:t>
            </a:r>
            <a:br>
              <a:rPr lang="en-US" sz="3400" dirty="0"/>
            </a:br>
            <a:r>
              <a:rPr lang="en-US" sz="3400" dirty="0"/>
              <a:t/>
            </a:r>
            <a:br>
              <a:rPr lang="en-US" sz="3400" dirty="0"/>
            </a:br>
            <a:r>
              <a:rPr lang="en-US" sz="3400" dirty="0"/>
              <a:t>Magic </a:t>
            </a:r>
            <a:br>
              <a:rPr lang="en-US" sz="3400" dirty="0"/>
            </a:br>
            <a:r>
              <a:rPr lang="en-US" sz="3400" dirty="0"/>
              <a:t>Object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9042DE6D-FB22-4EC2-8809-F9426131C0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3702103"/>
              </p:ext>
            </p:extLst>
          </p:nvPr>
        </p:nvGraphicFramePr>
        <p:xfrm>
          <a:off x="5175250" y="644525"/>
          <a:ext cx="6254750" cy="540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395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1B0A7D14-7B67-4022-A8BE-1CCD4A0F1B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FBED7C-EC0F-40A5-82BD-109C89E7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ctr">
            <a:normAutofit/>
          </a:bodyPr>
          <a:lstStyle/>
          <a:p>
            <a:r>
              <a:rPr lang="en-US"/>
              <a:t>The Abyss/Temptation</a:t>
            </a:r>
            <a:endParaRPr lang="en-US" dirty="0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AB09A9E8-BF27-4613-A775-071F082083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C3AFE299-6F79-44AF-9A77-2DC2DC1F84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DFD40A57-2962-4BE1-A2A6-8D677A68A1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709268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20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2" name="Rectangle 11">
            <a:extLst>
              <a:ext uri="{FF2B5EF4-FFF2-40B4-BE49-F238E27FC236}">
                <a16:creationId xmlns:a16="http://schemas.microsoft.com/office/drawing/2014/main" id="{8A25BF79-9ED2-4290-8C48-1AB107B674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6">
            <a:extLst>
              <a:ext uri="{FF2B5EF4-FFF2-40B4-BE49-F238E27FC236}">
                <a16:creationId xmlns:a16="http://schemas.microsoft.com/office/drawing/2014/main" id="{FA0B0DB9-9592-477A-88BB-5A1139A94F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9705" y="240367"/>
            <a:ext cx="6385010" cy="6377266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4B563A-FCBF-4CCA-BECD-E8957F25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077" y="1068755"/>
            <a:ext cx="6434864" cy="47204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spc="800">
                <a:solidFill>
                  <a:schemeClr val="tx1"/>
                </a:solidFill>
              </a:rPr>
              <a:t>The transformation</a:t>
            </a:r>
          </a:p>
        </p:txBody>
      </p:sp>
      <p:sp>
        <p:nvSpPr>
          <p:cNvPr id="34" name="Rectangle 15">
            <a:extLst>
              <a:ext uri="{FF2B5EF4-FFF2-40B4-BE49-F238E27FC236}">
                <a16:creationId xmlns:a16="http://schemas.microsoft.com/office/drawing/2014/main" id="{6159C197-C92F-4EEC-9821-4C2CAABD6D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0343" cy="6858000"/>
          </a:xfrm>
          <a:prstGeom prst="rect">
            <a:avLst/>
          </a:prstGeom>
          <a:solidFill>
            <a:srgbClr val="F3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8DC97-0C51-4573-AE3F-6644DC781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10" y="1306286"/>
            <a:ext cx="3392854" cy="42454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spc="400">
                <a:solidFill>
                  <a:srgbClr val="62584F"/>
                </a:solidFill>
              </a:rPr>
              <a:t>The hero achieves the goal, wins the battle, finishes the quest, saves the girl, kills the bad guy…</a:t>
            </a:r>
          </a:p>
          <a:p>
            <a:pPr>
              <a:lnSpc>
                <a:spcPct val="100000"/>
              </a:lnSpc>
            </a:pPr>
            <a:r>
              <a:rPr lang="en-US" sz="2400" spc="400">
                <a:solidFill>
                  <a:srgbClr val="62584F"/>
                </a:solidFill>
              </a:rPr>
              <a:t>Changed by experiences and becomes a true hero</a:t>
            </a:r>
          </a:p>
        </p:txBody>
      </p:sp>
      <p:sp>
        <p:nvSpPr>
          <p:cNvPr id="35" name="Rectangle 17">
            <a:extLst>
              <a:ext uri="{FF2B5EF4-FFF2-40B4-BE49-F238E27FC236}">
                <a16:creationId xmlns:a16="http://schemas.microsoft.com/office/drawing/2014/main" id="{F318D58F-96AE-499D-AB10-312690101B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9705" cy="6858000"/>
          </a:xfrm>
          <a:prstGeom prst="rect">
            <a:avLst/>
          </a:prstGeom>
          <a:solidFill>
            <a:srgbClr val="625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51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EFE1BFF8-96F2-4C2D-BF3A-A0C9732669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1" b="3561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E1CE536E-134A-4A35-900B-30F927D5B5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1F43A5-2B22-46B7-B40E-1E05AC7D0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>
            <a:normAutofit/>
          </a:bodyPr>
          <a:lstStyle/>
          <a:p>
            <a:r>
              <a:rPr lang="en-US" dirty="0"/>
              <a:t>Part III: The Return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0382D1-1594-4E3D-842E-04E1E5E75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8A0EE-5990-4ECA-AD6C-1B967571A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1"/>
            <a:ext cx="6015897" cy="3593591"/>
          </a:xfrm>
        </p:spPr>
        <p:txBody>
          <a:bodyPr>
            <a:normAutofit/>
          </a:bodyPr>
          <a:lstStyle/>
          <a:p>
            <a:r>
              <a:rPr lang="en-US" sz="3200" dirty="0"/>
              <a:t>Hero is ready to return home and claim his true place as hero</a:t>
            </a:r>
          </a:p>
          <a:p>
            <a:r>
              <a:rPr lang="en-US" sz="3200" dirty="0"/>
              <a:t>The Return Home</a:t>
            </a:r>
          </a:p>
          <a:p>
            <a:r>
              <a:rPr lang="en-US" sz="3200" dirty="0"/>
              <a:t>The Mastery of Two Worlds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64ADEF-E9EA-4F43-99F5-6C611FD2CE20}"/>
              </a:ext>
            </a:extLst>
          </p:cNvPr>
          <p:cNvSpPr txBox="1"/>
          <p:nvPr/>
        </p:nvSpPr>
        <p:spPr>
          <a:xfrm>
            <a:off x="9570770" y="6657945"/>
            <a:ext cx="26212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masnaomediga.blogspot.com.br/2011/08/todo-mundo-tem-um-pai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3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21332B-FE15-41A6-8919-8563A89EAE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35E8C9-E22D-45EA-89E1-696F24CD9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901" y="3741641"/>
            <a:ext cx="10134198" cy="18579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7200" spc="800"/>
              <a:t>The return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9CBB9-5DA1-47EC-BDE9-E48735CCF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3314" y="5715000"/>
            <a:ext cx="8045373" cy="6606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b="1" cap="all" spc="400">
                <a:solidFill>
                  <a:schemeClr val="tx2"/>
                </a:solidFill>
              </a:rPr>
              <a:t>Prove himself/herself a changed person</a:t>
            </a: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439F6CA3-780D-4C3A-A889-C705E7E7D1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7" name="Graphic 6" descr="House">
            <a:extLst>
              <a:ext uri="{FF2B5EF4-FFF2-40B4-BE49-F238E27FC236}">
                <a16:creationId xmlns:a16="http://schemas.microsoft.com/office/drawing/2014/main" id="{131BE387-FB1E-4FB5-B882-8E11354A6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52271" y="941544"/>
            <a:ext cx="2487458" cy="248745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335BA4-3C40-424B-A885-29B1007B80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4352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94AB9-3680-4C42-B64B-FD197548A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Mastery of Two worlds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1D9E9-8241-45C6-B6B5-D0BF2CDD3D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Ability to reconcile his/her experiences on the journey with his/her life back home</a:t>
            </a:r>
          </a:p>
          <a:p>
            <a:pPr lvl="1"/>
            <a:r>
              <a:rPr lang="en-US" sz="2000" dirty="0"/>
              <a:t>He has seen and learned things that have changed him/her</a:t>
            </a:r>
          </a:p>
          <a:p>
            <a:r>
              <a:rPr lang="en-US" sz="2400" dirty="0"/>
              <a:t>How can he/she continue to live in the world he/she used to live in but still stay true to his/her new role as a hero?</a:t>
            </a:r>
          </a:p>
          <a:p>
            <a:pPr lvl="1"/>
            <a:r>
              <a:rPr lang="en-US" sz="2000" dirty="0"/>
              <a:t>Not all heroes can do this!</a:t>
            </a:r>
          </a:p>
          <a:p>
            <a:pPr lvl="1"/>
            <a:endParaRPr lang="en-US" sz="2000" dirty="0"/>
          </a:p>
        </p:txBody>
      </p:sp>
      <p:pic>
        <p:nvPicPr>
          <p:cNvPr id="5" name="Online Media 4" title="&quot;Oh, Auntie Em, There's no place like home&quot;">
            <a:hlinkClick r:id="" action="ppaction://media"/>
            <a:extLst>
              <a:ext uri="{FF2B5EF4-FFF2-40B4-BE49-F238E27FC236}">
                <a16:creationId xmlns:a16="http://schemas.microsoft.com/office/drawing/2014/main" id="{5DBA2725-3CC7-44AF-BE43-D2352E6B53D4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274191" y="2286000"/>
            <a:ext cx="5572207" cy="313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5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31E12-FC95-4555-94AE-9A5FB2B80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Archetypes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A37F0-1365-4A48-948A-CD7FF856BF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Joseph Campbell studied mythologies across the world</a:t>
            </a:r>
          </a:p>
          <a:p>
            <a:pPr lvl="1"/>
            <a:r>
              <a:rPr lang="en-US" dirty="0"/>
              <a:t>Discovered that many cultures’ myths follow specific patterns in characters and plots.</a:t>
            </a:r>
          </a:p>
          <a:p>
            <a:r>
              <a:rPr lang="en-US" sz="1800" dirty="0"/>
              <a:t>Archetypes </a:t>
            </a:r>
          </a:p>
          <a:p>
            <a:pPr lvl="1"/>
            <a:r>
              <a:rPr lang="en-US" dirty="0"/>
              <a:t>Images and ideas that appear in mythologies across the world</a:t>
            </a:r>
          </a:p>
          <a:p>
            <a:pPr lvl="1"/>
            <a:r>
              <a:rPr lang="en-US" dirty="0"/>
              <a:t>They show up in religion, fairy tales, fables, AND myths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Archetypes</a:t>
            </a:r>
          </a:p>
          <a:p>
            <a:pPr lvl="1"/>
            <a:r>
              <a:rPr lang="en-US" sz="2000" dirty="0"/>
              <a:t>Mother/Father Figure</a:t>
            </a:r>
          </a:p>
          <a:p>
            <a:pPr lvl="1"/>
            <a:r>
              <a:rPr lang="en-US" sz="2000" dirty="0"/>
              <a:t>Hero</a:t>
            </a:r>
          </a:p>
          <a:p>
            <a:pPr lvl="1"/>
            <a:r>
              <a:rPr lang="en-US" sz="2000" dirty="0"/>
              <a:t>Wise Old Man</a:t>
            </a:r>
          </a:p>
          <a:p>
            <a:pPr lvl="1"/>
            <a:r>
              <a:rPr lang="en-US" sz="2000" dirty="0"/>
              <a:t>Maiden</a:t>
            </a:r>
          </a:p>
          <a:p>
            <a:pPr lvl="1"/>
            <a:r>
              <a:rPr lang="en-US" sz="2000" dirty="0"/>
              <a:t>Witch/Wizard</a:t>
            </a:r>
          </a:p>
          <a:p>
            <a:pPr lvl="1"/>
            <a:r>
              <a:rPr lang="en-US" sz="2000" dirty="0"/>
              <a:t>Trickster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476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tanding in a room&#10;&#10;Description generated with very high confidence">
            <a:extLst>
              <a:ext uri="{FF2B5EF4-FFF2-40B4-BE49-F238E27FC236}">
                <a16:creationId xmlns:a16="http://schemas.microsoft.com/office/drawing/2014/main" id="{3CC43A11-FF0C-40CC-A9D7-7B5FC90980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8500" r="17248" b="-2"/>
          <a:stretch/>
        </p:blipFill>
        <p:spPr>
          <a:xfrm>
            <a:off x="975139" y="2146853"/>
            <a:ext cx="2410198" cy="2410198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C681BF-381A-4A46-ADAF-34302FE7D9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t="10916" r="2" b="17836"/>
          <a:stretch/>
        </p:blipFill>
        <p:spPr>
          <a:xfrm>
            <a:off x="3585647" y="2146853"/>
            <a:ext cx="2410198" cy="2410198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11" name="Picture 10" descr="A person standing in front of a cloudy sky&#10;&#10;Description generated with high confidence">
            <a:extLst>
              <a:ext uri="{FF2B5EF4-FFF2-40B4-BE49-F238E27FC236}">
                <a16:creationId xmlns:a16="http://schemas.microsoft.com/office/drawing/2014/main" id="{6491059C-5D76-4CA5-BDAF-51FF94369FE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l="40624" r="16877" b="3"/>
          <a:stretch/>
        </p:blipFill>
        <p:spPr>
          <a:xfrm>
            <a:off x="6196155" y="2146853"/>
            <a:ext cx="2410198" cy="2410198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5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BF9CB123-4D12-4F5B-AA78-EF0E0CD3AB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r="5906" b="3"/>
          <a:stretch/>
        </p:blipFill>
        <p:spPr>
          <a:xfrm>
            <a:off x="8806663" y="2146853"/>
            <a:ext cx="2410198" cy="2410198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342A58-ED02-43E9-B3E5-001821ADA294}"/>
              </a:ext>
            </a:extLst>
          </p:cNvPr>
          <p:cNvSpPr txBox="1"/>
          <p:nvPr/>
        </p:nvSpPr>
        <p:spPr>
          <a:xfrm>
            <a:off x="9570770" y="6870700"/>
            <a:ext cx="26212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aviondepapel.tv/2011/11/un-libro-para-seguir-la-senda-de-luke-skywalker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B88428-3FD3-43A7-8F0A-57FEDCDFC636}"/>
              </a:ext>
            </a:extLst>
          </p:cNvPr>
          <p:cNvSpPr txBox="1"/>
          <p:nvPr/>
        </p:nvSpPr>
        <p:spPr>
          <a:xfrm>
            <a:off x="7137214" y="6870700"/>
            <a:ext cx="24208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s://it.wikipedia.org/wiki/Gandalf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1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52EC2A-3DFA-4447-8239-25BB171A14EF}"/>
              </a:ext>
            </a:extLst>
          </p:cNvPr>
          <p:cNvSpPr txBox="1"/>
          <p:nvPr/>
        </p:nvSpPr>
        <p:spPr>
          <a:xfrm>
            <a:off x="4503284" y="6870700"/>
            <a:ext cx="26212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paufranco.deviantart.com/art/Princess-Aurora-Sleeping-Beauty-30473340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6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6DC0-F69A-4A11-8D6F-F110A7009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6"/>
            <a:ext cx="3384329" cy="5421435"/>
          </a:xfrm>
        </p:spPr>
        <p:txBody>
          <a:bodyPr anchor="ctr">
            <a:normAutofit/>
          </a:bodyPr>
          <a:lstStyle/>
          <a:p>
            <a:r>
              <a:rPr lang="en-US" sz="4000"/>
              <a:t>Hero’s Journey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18F1EB1-77DD-4832-AFCA-E38B1F3536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1793503"/>
              </p:ext>
            </p:extLst>
          </p:nvPr>
        </p:nvGraphicFramePr>
        <p:xfrm>
          <a:off x="5280025" y="644525"/>
          <a:ext cx="5994400" cy="5409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549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6D3D7-CB15-4E61-AF39-E7887DC61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 examples of the hero’s journey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3A3DB-5A08-44F4-A7E3-76C83E781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Lord of the Rings</a:t>
            </a:r>
          </a:p>
          <a:p>
            <a:r>
              <a:rPr lang="en-US" dirty="0"/>
              <a:t>Harry Potter</a:t>
            </a:r>
          </a:p>
          <a:p>
            <a:r>
              <a:rPr lang="en-US" dirty="0"/>
              <a:t>Kung Fu Panda</a:t>
            </a:r>
          </a:p>
          <a:p>
            <a:r>
              <a:rPr lang="en-US" dirty="0"/>
              <a:t>Spiderman</a:t>
            </a:r>
          </a:p>
          <a:p>
            <a:r>
              <a:rPr lang="en-US" dirty="0"/>
              <a:t>Finding Nemo</a:t>
            </a:r>
          </a:p>
          <a:p>
            <a:r>
              <a:rPr lang="en-US" dirty="0"/>
              <a:t>So many more…</a:t>
            </a:r>
          </a:p>
        </p:txBody>
      </p:sp>
    </p:spTree>
    <p:extLst>
      <p:ext uri="{BB962C8B-B14F-4D97-AF65-F5344CB8AC3E}">
        <p14:creationId xmlns:p14="http://schemas.microsoft.com/office/powerpoint/2010/main" val="1839506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0A7D14-7B67-4022-A8BE-1CCD4A0F1B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F0107D-0DCC-482F-8E59-A67D5024E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ctr">
            <a:normAutofit/>
          </a:bodyPr>
          <a:lstStyle/>
          <a:p>
            <a:r>
              <a:rPr lang="en-US" dirty="0"/>
              <a:t>3 Parts to the Journey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B09A9E8-BF27-4613-A775-071F082083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AFE299-6F79-44AF-9A77-2DC2DC1F84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3975D2F-7F5B-4441-8454-D021E550A7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2986338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3031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D6CE9D5-28BB-4329-B5E2-B06131F27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9F7D40-5D59-4F59-A331-D8F7710AC9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E2B1BC2F-AEBF-4990-A7F9-197AAF28BC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78773B-FB00-4E42-88D6-8BB7C8EBA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328" y="457200"/>
            <a:ext cx="3090672" cy="1197864"/>
          </a:xfrm>
        </p:spPr>
        <p:txBody>
          <a:bodyPr anchor="b"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Part i: The Departure </a:t>
            </a:r>
          </a:p>
        </p:txBody>
      </p:sp>
      <p:pic>
        <p:nvPicPr>
          <p:cNvPr id="8" name="Picture 7" descr="A person who is smiling and looking at the camera&#10;&#10;Description generated with high confidence">
            <a:extLst>
              <a:ext uri="{FF2B5EF4-FFF2-40B4-BE49-F238E27FC236}">
                <a16:creationId xmlns:a16="http://schemas.microsoft.com/office/drawing/2014/main" id="{673CAFBC-5335-47B8-BFD1-AAD0FD5C8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26927" y="1973385"/>
            <a:ext cx="5978273" cy="260054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DC9E1-9FA1-41C4-862F-A990DAFA3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328" y="1655065"/>
            <a:ext cx="3090672" cy="422452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An Unusual Birth/Childhood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Sets him/her apart 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BD49B3-8291-4644-AE11-71C6A2C98C83}"/>
              </a:ext>
            </a:extLst>
          </p:cNvPr>
          <p:cNvSpPr txBox="1"/>
          <p:nvPr/>
        </p:nvSpPr>
        <p:spPr>
          <a:xfrm>
            <a:off x="4614188" y="4373878"/>
            <a:ext cx="229101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yam-mag.com/features/the-beginning-of-the-end-our-history-with-harry-potter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047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ADB827-E7BC-43A8-9626-EBA95C29C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1153287"/>
            <a:ext cx="3570566" cy="4551426"/>
          </a:xfrm>
        </p:spPr>
        <p:txBody>
          <a:bodyPr anchor="ctr">
            <a:normAutofit/>
          </a:bodyPr>
          <a:lstStyle/>
          <a:p>
            <a:pPr algn="r"/>
            <a:r>
              <a:rPr lang="en-US" sz="3200"/>
              <a:t>Part I: The Departure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72A37F-0C2F-473C-9D71-B80AEE71BF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3796" y="1962397"/>
            <a:ext cx="0" cy="2933206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CB244-9F01-498F-84FE-2F8B68AD3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1153287"/>
            <a:ext cx="6453969" cy="4551426"/>
          </a:xfrm>
        </p:spPr>
        <p:txBody>
          <a:bodyPr anchor="ctr">
            <a:normAutofit/>
          </a:bodyPr>
          <a:lstStyle/>
          <a:p>
            <a:r>
              <a:rPr lang="en-US" sz="3200" dirty="0"/>
              <a:t>Call to Adventure</a:t>
            </a:r>
          </a:p>
          <a:p>
            <a:pPr lvl="1"/>
            <a:r>
              <a:rPr lang="en-US" sz="3200" dirty="0"/>
              <a:t>Spur to action</a:t>
            </a:r>
          </a:p>
          <a:p>
            <a:pPr lvl="1"/>
            <a:r>
              <a:rPr lang="en-US" sz="3200" dirty="0"/>
              <a:t>Forced to leave everyday world/life</a:t>
            </a:r>
          </a:p>
          <a:p>
            <a:pPr lvl="1"/>
            <a:r>
              <a:rPr lang="en-US" sz="3200" dirty="0"/>
              <a:t>May at first reject the call; acceptance is hero’s first voluntary step</a:t>
            </a:r>
          </a:p>
          <a:p>
            <a:endParaRPr lang="en-US" sz="3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016ABB-4F5D-4BFA-9406-7CD61399B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0524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C012A5-170D-4B0F-A916-A8EE2C6CE9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F40654-5E8C-468A-9596-50927AF198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598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5BF0BF-9DD7-481D-A0AB-CDF5B697C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1354945"/>
            <a:ext cx="2059048" cy="4148110"/>
          </a:xfrm>
        </p:spPr>
        <p:txBody>
          <a:bodyPr anchor="ctr">
            <a:normAutofit/>
          </a:bodyPr>
          <a:lstStyle/>
          <a:p>
            <a:r>
              <a:rPr lang="en-US" sz="2800">
                <a:solidFill>
                  <a:srgbClr val="2A1A00"/>
                </a:solidFill>
              </a:rPr>
              <a:t>Part I: The Departure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B1BD4A-8DE6-4266-9C27-59260F938E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3467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FFD20-9073-4578-AE41-9D47CF377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8580" y="1354945"/>
            <a:ext cx="7601419" cy="4148110"/>
          </a:xfrm>
        </p:spPr>
        <p:txBody>
          <a:bodyPr anchor="ctr">
            <a:normAutofit/>
          </a:bodyPr>
          <a:lstStyle/>
          <a:p>
            <a:r>
              <a:rPr lang="en-US" sz="4000" dirty="0"/>
              <a:t>Crossing the threshold</a:t>
            </a:r>
          </a:p>
          <a:p>
            <a:pPr lvl="1"/>
            <a:r>
              <a:rPr lang="en-US" sz="3600" dirty="0"/>
              <a:t>Boundary between the life the hero has known and the challenges that await.</a:t>
            </a:r>
          </a:p>
          <a:p>
            <a:pPr lvl="1"/>
            <a:r>
              <a:rPr lang="en-US" sz="3600" dirty="0"/>
              <a:t>Uncertainty and danger lie ahead</a:t>
            </a:r>
          </a:p>
          <a:p>
            <a:pPr lvl="1"/>
            <a:r>
              <a:rPr lang="en-US" sz="3600" dirty="0"/>
              <a:t>Setting off on the journey</a:t>
            </a:r>
          </a:p>
          <a:p>
            <a:pPr lv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58155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572</Words>
  <Application>Microsoft Office PowerPoint</Application>
  <PresentationFormat>Widescreen</PresentationFormat>
  <Paragraphs>92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Gill Sans MT</vt:lpstr>
      <vt:lpstr>Impact</vt:lpstr>
      <vt:lpstr>Badge</vt:lpstr>
      <vt:lpstr>The Hero’s Journey</vt:lpstr>
      <vt:lpstr>Archetypes</vt:lpstr>
      <vt:lpstr>PowerPoint Presentation</vt:lpstr>
      <vt:lpstr>Hero’s Journey</vt:lpstr>
      <vt:lpstr>Popular examples of the hero’s journey</vt:lpstr>
      <vt:lpstr>3 Parts to the Journey</vt:lpstr>
      <vt:lpstr>Part i: The Departure </vt:lpstr>
      <vt:lpstr>Part I: The Departure</vt:lpstr>
      <vt:lpstr>Part I: The Departure</vt:lpstr>
      <vt:lpstr>Part II: Initiation</vt:lpstr>
      <vt:lpstr>Challenges/Trials</vt:lpstr>
      <vt:lpstr>Harry Potter’s Challenges/Trials</vt:lpstr>
      <vt:lpstr>Supernatural helper/mentor</vt:lpstr>
      <vt:lpstr>Special Weapon  Magic  Object</vt:lpstr>
      <vt:lpstr>The Abyss/Temptation</vt:lpstr>
      <vt:lpstr>The transformation</vt:lpstr>
      <vt:lpstr>Part III: The Return</vt:lpstr>
      <vt:lpstr>The return home</vt:lpstr>
      <vt:lpstr>The Mastery of Two worlds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Hero’s Journey</dc:title>
  <dc:creator>Ali Bossert</dc:creator>
  <cp:lastModifiedBy>Alyson Barnes</cp:lastModifiedBy>
  <cp:revision>2</cp:revision>
  <dcterms:created xsi:type="dcterms:W3CDTF">2018-08-29T04:06:04Z</dcterms:created>
  <dcterms:modified xsi:type="dcterms:W3CDTF">2018-08-29T20:29:44Z</dcterms:modified>
</cp:coreProperties>
</file>